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62" r:id="rId5"/>
    <p:sldId id="260" r:id="rId6"/>
    <p:sldId id="263" r:id="rId7"/>
    <p:sldId id="274" r:id="rId8"/>
    <p:sldId id="261" r:id="rId9"/>
    <p:sldId id="264" r:id="rId10"/>
    <p:sldId id="275" r:id="rId11"/>
    <p:sldId id="265" r:id="rId12"/>
    <p:sldId id="266" r:id="rId13"/>
    <p:sldId id="276" r:id="rId14"/>
    <p:sldId id="267" r:id="rId15"/>
    <p:sldId id="268" r:id="rId16"/>
    <p:sldId id="269" r:id="rId17"/>
    <p:sldId id="277" r:id="rId18"/>
    <p:sldId id="270" r:id="rId19"/>
    <p:sldId id="271" r:id="rId20"/>
    <p:sldId id="272" r:id="rId21"/>
    <p:sldId id="278" r:id="rId22"/>
    <p:sldId id="280"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68DAFE-4C6C-446F-8D7E-5190CCA1E9A8}" v="1" dt="2022-02-20T21:02:01.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william9@gmail.com" userId="a5a2fa38974769ba" providerId="LiveId" clId="{DE68DAFE-4C6C-446F-8D7E-5190CCA1E9A8}"/>
    <pc:docChg chg="custSel addSld modSld sldOrd">
      <pc:chgData name="callwilliam9@gmail.com" userId="a5a2fa38974769ba" providerId="LiveId" clId="{DE68DAFE-4C6C-446F-8D7E-5190CCA1E9A8}" dt="2022-02-20T21:02:25.614" v="1616" actId="20577"/>
      <pc:docMkLst>
        <pc:docMk/>
      </pc:docMkLst>
      <pc:sldChg chg="ord">
        <pc:chgData name="callwilliam9@gmail.com" userId="a5a2fa38974769ba" providerId="LiveId" clId="{DE68DAFE-4C6C-446F-8D7E-5190CCA1E9A8}" dt="2022-02-20T20:52:44.944" v="943"/>
        <pc:sldMkLst>
          <pc:docMk/>
          <pc:sldMk cId="1858042227" sldId="270"/>
        </pc:sldMkLst>
      </pc:sldChg>
      <pc:sldChg chg="modSp new mod">
        <pc:chgData name="callwilliam9@gmail.com" userId="a5a2fa38974769ba" providerId="LiveId" clId="{DE68DAFE-4C6C-446F-8D7E-5190CCA1E9A8}" dt="2022-02-20T20:41:56.636" v="288" actId="20577"/>
        <pc:sldMkLst>
          <pc:docMk/>
          <pc:sldMk cId="2950957355" sldId="273"/>
        </pc:sldMkLst>
        <pc:spChg chg="mod">
          <ac:chgData name="callwilliam9@gmail.com" userId="a5a2fa38974769ba" providerId="LiveId" clId="{DE68DAFE-4C6C-446F-8D7E-5190CCA1E9A8}" dt="2022-02-20T20:31:46.512" v="54" actId="20577"/>
          <ac:spMkLst>
            <pc:docMk/>
            <pc:sldMk cId="2950957355" sldId="273"/>
            <ac:spMk id="2" creationId="{717F2F93-A987-4992-A86F-9F7D23587EB5}"/>
          </ac:spMkLst>
        </pc:spChg>
        <pc:spChg chg="mod">
          <ac:chgData name="callwilliam9@gmail.com" userId="a5a2fa38974769ba" providerId="LiveId" clId="{DE68DAFE-4C6C-446F-8D7E-5190CCA1E9A8}" dt="2022-02-20T20:41:56.636" v="288" actId="20577"/>
          <ac:spMkLst>
            <pc:docMk/>
            <pc:sldMk cId="2950957355" sldId="273"/>
            <ac:spMk id="3" creationId="{F362EF8F-51C0-46B3-95C6-026BD39CE4A7}"/>
          </ac:spMkLst>
        </pc:spChg>
      </pc:sldChg>
      <pc:sldChg chg="modSp new mod ord">
        <pc:chgData name="callwilliam9@gmail.com" userId="a5a2fa38974769ba" providerId="LiveId" clId="{DE68DAFE-4C6C-446F-8D7E-5190CCA1E9A8}" dt="2022-02-20T20:44:15.707" v="424" actId="20577"/>
        <pc:sldMkLst>
          <pc:docMk/>
          <pc:sldMk cId="3163886496" sldId="274"/>
        </pc:sldMkLst>
        <pc:spChg chg="mod">
          <ac:chgData name="callwilliam9@gmail.com" userId="a5a2fa38974769ba" providerId="LiveId" clId="{DE68DAFE-4C6C-446F-8D7E-5190CCA1E9A8}" dt="2022-02-20T20:43:24.088" v="300" actId="20577"/>
          <ac:spMkLst>
            <pc:docMk/>
            <pc:sldMk cId="3163886496" sldId="274"/>
            <ac:spMk id="2" creationId="{2727F411-63E7-455F-9453-FC6F0CCFD024}"/>
          </ac:spMkLst>
        </pc:spChg>
        <pc:spChg chg="mod">
          <ac:chgData name="callwilliam9@gmail.com" userId="a5a2fa38974769ba" providerId="LiveId" clId="{DE68DAFE-4C6C-446F-8D7E-5190CCA1E9A8}" dt="2022-02-20T20:44:15.707" v="424" actId="20577"/>
          <ac:spMkLst>
            <pc:docMk/>
            <pc:sldMk cId="3163886496" sldId="274"/>
            <ac:spMk id="3" creationId="{0955E412-91AA-4CE1-A262-BF2CFD82E651}"/>
          </ac:spMkLst>
        </pc:spChg>
      </pc:sldChg>
      <pc:sldChg chg="modSp new mod ord">
        <pc:chgData name="callwilliam9@gmail.com" userId="a5a2fa38974769ba" providerId="LiveId" clId="{DE68DAFE-4C6C-446F-8D7E-5190CCA1E9A8}" dt="2022-02-20T20:45:08.574" v="507" actId="20577"/>
        <pc:sldMkLst>
          <pc:docMk/>
          <pc:sldMk cId="3800771542" sldId="275"/>
        </pc:sldMkLst>
        <pc:spChg chg="mod">
          <ac:chgData name="callwilliam9@gmail.com" userId="a5a2fa38974769ba" providerId="LiveId" clId="{DE68DAFE-4C6C-446F-8D7E-5190CCA1E9A8}" dt="2022-02-20T20:44:28.080" v="438" actId="20577"/>
          <ac:spMkLst>
            <pc:docMk/>
            <pc:sldMk cId="3800771542" sldId="275"/>
            <ac:spMk id="2" creationId="{E7498969-293B-4C2B-AAC3-7EC5C4E8EAA0}"/>
          </ac:spMkLst>
        </pc:spChg>
        <pc:spChg chg="mod">
          <ac:chgData name="callwilliam9@gmail.com" userId="a5a2fa38974769ba" providerId="LiveId" clId="{DE68DAFE-4C6C-446F-8D7E-5190CCA1E9A8}" dt="2022-02-20T20:45:08.574" v="507" actId="20577"/>
          <ac:spMkLst>
            <pc:docMk/>
            <pc:sldMk cId="3800771542" sldId="275"/>
            <ac:spMk id="3" creationId="{32766E2B-4D29-4DC0-9560-4FA2D12EC1B4}"/>
          </ac:spMkLst>
        </pc:spChg>
      </pc:sldChg>
      <pc:sldChg chg="modSp new mod">
        <pc:chgData name="callwilliam9@gmail.com" userId="a5a2fa38974769ba" providerId="LiveId" clId="{DE68DAFE-4C6C-446F-8D7E-5190CCA1E9A8}" dt="2022-02-20T20:48:42.445" v="685" actId="20577"/>
        <pc:sldMkLst>
          <pc:docMk/>
          <pc:sldMk cId="3980697142" sldId="276"/>
        </pc:sldMkLst>
        <pc:spChg chg="mod">
          <ac:chgData name="callwilliam9@gmail.com" userId="a5a2fa38974769ba" providerId="LiveId" clId="{DE68DAFE-4C6C-446F-8D7E-5190CCA1E9A8}" dt="2022-02-20T20:45:49.891" v="518" actId="20577"/>
          <ac:spMkLst>
            <pc:docMk/>
            <pc:sldMk cId="3980697142" sldId="276"/>
            <ac:spMk id="2" creationId="{D2B69692-48BC-4C53-8FAE-F0A848DE896B}"/>
          </ac:spMkLst>
        </pc:spChg>
        <pc:spChg chg="mod">
          <ac:chgData name="callwilliam9@gmail.com" userId="a5a2fa38974769ba" providerId="LiveId" clId="{DE68DAFE-4C6C-446F-8D7E-5190CCA1E9A8}" dt="2022-02-20T20:48:42.445" v="685" actId="20577"/>
          <ac:spMkLst>
            <pc:docMk/>
            <pc:sldMk cId="3980697142" sldId="276"/>
            <ac:spMk id="3" creationId="{6962F376-66FB-4C80-8A5E-9F589FE4A365}"/>
          </ac:spMkLst>
        </pc:spChg>
      </pc:sldChg>
      <pc:sldChg chg="modSp new mod">
        <pc:chgData name="callwilliam9@gmail.com" userId="a5a2fa38974769ba" providerId="LiveId" clId="{DE68DAFE-4C6C-446F-8D7E-5190CCA1E9A8}" dt="2022-02-20T20:52:20.805" v="939" actId="313"/>
        <pc:sldMkLst>
          <pc:docMk/>
          <pc:sldMk cId="149930002" sldId="277"/>
        </pc:sldMkLst>
        <pc:spChg chg="mod">
          <ac:chgData name="callwilliam9@gmail.com" userId="a5a2fa38974769ba" providerId="LiveId" clId="{DE68DAFE-4C6C-446F-8D7E-5190CCA1E9A8}" dt="2022-02-20T20:49:08.756" v="695" actId="20577"/>
          <ac:spMkLst>
            <pc:docMk/>
            <pc:sldMk cId="149930002" sldId="277"/>
            <ac:spMk id="2" creationId="{96CA7DA1-BBFD-431B-A137-BBE4FC134D17}"/>
          </ac:spMkLst>
        </pc:spChg>
        <pc:spChg chg="mod">
          <ac:chgData name="callwilliam9@gmail.com" userId="a5a2fa38974769ba" providerId="LiveId" clId="{DE68DAFE-4C6C-446F-8D7E-5190CCA1E9A8}" dt="2022-02-20T20:52:20.805" v="939" actId="313"/>
          <ac:spMkLst>
            <pc:docMk/>
            <pc:sldMk cId="149930002" sldId="277"/>
            <ac:spMk id="3" creationId="{CB2A698B-C979-4912-8713-83567833081E}"/>
          </ac:spMkLst>
        </pc:spChg>
      </pc:sldChg>
      <pc:sldChg chg="modSp new mod">
        <pc:chgData name="callwilliam9@gmail.com" userId="a5a2fa38974769ba" providerId="LiveId" clId="{DE68DAFE-4C6C-446F-8D7E-5190CCA1E9A8}" dt="2022-02-20T20:56:38.733" v="957" actId="20577"/>
        <pc:sldMkLst>
          <pc:docMk/>
          <pc:sldMk cId="157250196" sldId="278"/>
        </pc:sldMkLst>
        <pc:spChg chg="mod">
          <ac:chgData name="callwilliam9@gmail.com" userId="a5a2fa38974769ba" providerId="LiveId" clId="{DE68DAFE-4C6C-446F-8D7E-5190CCA1E9A8}" dt="2022-02-20T20:56:32.202" v="954" actId="5793"/>
          <ac:spMkLst>
            <pc:docMk/>
            <pc:sldMk cId="157250196" sldId="278"/>
            <ac:spMk id="2" creationId="{06BF2297-5EDA-4120-9DEB-83064B3B3D52}"/>
          </ac:spMkLst>
        </pc:spChg>
        <pc:spChg chg="mod">
          <ac:chgData name="callwilliam9@gmail.com" userId="a5a2fa38974769ba" providerId="LiveId" clId="{DE68DAFE-4C6C-446F-8D7E-5190CCA1E9A8}" dt="2022-02-20T20:56:38.733" v="957" actId="20577"/>
          <ac:spMkLst>
            <pc:docMk/>
            <pc:sldMk cId="157250196" sldId="278"/>
            <ac:spMk id="3" creationId="{E35FA27D-73C6-4F78-BD51-FEB7B0219BE4}"/>
          </ac:spMkLst>
        </pc:spChg>
      </pc:sldChg>
      <pc:sldChg chg="modSp new mod">
        <pc:chgData name="callwilliam9@gmail.com" userId="a5a2fa38974769ba" providerId="LiveId" clId="{DE68DAFE-4C6C-446F-8D7E-5190CCA1E9A8}" dt="2022-02-20T20:58:13.400" v="1208" actId="20577"/>
        <pc:sldMkLst>
          <pc:docMk/>
          <pc:sldMk cId="905476028" sldId="279"/>
        </pc:sldMkLst>
        <pc:spChg chg="mod">
          <ac:chgData name="callwilliam9@gmail.com" userId="a5a2fa38974769ba" providerId="LiveId" clId="{DE68DAFE-4C6C-446F-8D7E-5190CCA1E9A8}" dt="2022-02-20T20:56:54.306" v="977" actId="20577"/>
          <ac:spMkLst>
            <pc:docMk/>
            <pc:sldMk cId="905476028" sldId="279"/>
            <ac:spMk id="2" creationId="{7D9C2099-FEB8-4224-A35E-A72E2E961920}"/>
          </ac:spMkLst>
        </pc:spChg>
        <pc:spChg chg="mod">
          <ac:chgData name="callwilliam9@gmail.com" userId="a5a2fa38974769ba" providerId="LiveId" clId="{DE68DAFE-4C6C-446F-8D7E-5190CCA1E9A8}" dt="2022-02-20T20:58:13.400" v="1208" actId="20577"/>
          <ac:spMkLst>
            <pc:docMk/>
            <pc:sldMk cId="905476028" sldId="279"/>
            <ac:spMk id="3" creationId="{A68D37BC-ABA2-4C4C-BE62-094A4B8B4FD0}"/>
          </ac:spMkLst>
        </pc:spChg>
      </pc:sldChg>
      <pc:sldChg chg="modSp new mod">
        <pc:chgData name="callwilliam9@gmail.com" userId="a5a2fa38974769ba" providerId="LiveId" clId="{DE68DAFE-4C6C-446F-8D7E-5190CCA1E9A8}" dt="2022-02-20T21:02:25.614" v="1616" actId="20577"/>
        <pc:sldMkLst>
          <pc:docMk/>
          <pc:sldMk cId="4040065861" sldId="280"/>
        </pc:sldMkLst>
        <pc:spChg chg="mod">
          <ac:chgData name="callwilliam9@gmail.com" userId="a5a2fa38974769ba" providerId="LiveId" clId="{DE68DAFE-4C6C-446F-8D7E-5190CCA1E9A8}" dt="2022-02-20T20:59:05.353" v="1217" actId="313"/>
          <ac:spMkLst>
            <pc:docMk/>
            <pc:sldMk cId="4040065861" sldId="280"/>
            <ac:spMk id="2" creationId="{EA9AFCEE-EE3B-4BDF-A4DF-5985277E07C7}"/>
          </ac:spMkLst>
        </pc:spChg>
        <pc:spChg chg="mod">
          <ac:chgData name="callwilliam9@gmail.com" userId="a5a2fa38974769ba" providerId="LiveId" clId="{DE68DAFE-4C6C-446F-8D7E-5190CCA1E9A8}" dt="2022-02-20T21:02:25.614" v="1616" actId="20577"/>
          <ac:spMkLst>
            <pc:docMk/>
            <pc:sldMk cId="4040065861" sldId="280"/>
            <ac:spMk id="3" creationId="{9B4D12A8-0C44-45B0-959E-A3C168938A7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7D0D-30EF-47F3-9821-A6DF1120E0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4280B8-3BD1-4BDF-ABDF-3433D7F04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EBD689-2953-4E13-BAC6-97FB8803D84F}"/>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B2386F08-A92F-4C67-91DF-E88570ACB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14CD0-920C-4D0B-BD77-9535DD972E17}"/>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393224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EC68-6E4F-4279-9771-9F29EF53B0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05D89-9009-447B-80AB-2F49A6EF3F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31216-3A04-48AB-A6E2-B8A005E7F5D7}"/>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E58940D7-1EF6-4990-85D5-B4035DD3B0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3A3BE-D11F-4521-95A9-66E9F2A04884}"/>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98105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746979-8578-40B3-84D9-AA5F82416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2DAEEB-7784-4E55-BCE2-5E4EF83FA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7A6DF-B539-49B2-89D7-A5DAB029C431}"/>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47450D6A-B0A3-4DEB-A466-FD839D78D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467C2-5584-4FAB-8F1E-37FDCA0E0E59}"/>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316272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D804-6B74-4686-B544-BEA1C9D47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48853-344E-4B73-802B-AA89B3C69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D87B0-3B39-4FBC-8CD2-6C9F48C53C6A}"/>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17C4D967-E1C1-4A4A-8E35-39FD88EB4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6C1BA-8C41-44F6-B93D-28FE604B389E}"/>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178130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A76F-2AFF-446E-89AD-2E9D32FA0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A40F12-F82E-442D-825C-F602A544BD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27317-001A-4A13-8ED4-E838A88C295F}"/>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7A4B30E5-5CE6-4C8D-A266-498001743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43F10-A173-41DA-8976-558B81640711}"/>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290565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5F4E-FDDC-401E-B439-866C338A3D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BC941-627D-497C-AFEB-5A1449A756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47211-8A21-4E3A-B481-AB74E2C0EE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CE96A7-B70E-4486-8D01-725B8282D288}"/>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6" name="Footer Placeholder 5">
            <a:extLst>
              <a:ext uri="{FF2B5EF4-FFF2-40B4-BE49-F238E27FC236}">
                <a16:creationId xmlns:a16="http://schemas.microsoft.com/office/drawing/2014/main" id="{0B4B8401-217A-4157-988F-9E0F30B12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A116D-874B-4A82-A886-4C82ED68E480}"/>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243237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4075-C9F7-4706-BE61-4B87077EDF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3495CF-A60B-4F8F-84AB-BCA34FB32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A0CC54-88F8-4313-89DD-49F037011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F1436-A6A5-4319-AA0B-2036646DC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294874-7B1B-40D0-84D4-344FDBA88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FCD46-A985-4F6A-A310-23205A9B47F3}"/>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8" name="Footer Placeholder 7">
            <a:extLst>
              <a:ext uri="{FF2B5EF4-FFF2-40B4-BE49-F238E27FC236}">
                <a16:creationId xmlns:a16="http://schemas.microsoft.com/office/drawing/2014/main" id="{C68C1509-B064-4CDF-8F90-E9A2B0CA6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360CD-3971-4FC8-8D17-99E71FC18DF4}"/>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416308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299E-EB83-4F36-8ED8-24AB66B92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667563-004F-49B7-AEA7-A860A47CF598}"/>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4" name="Footer Placeholder 3">
            <a:extLst>
              <a:ext uri="{FF2B5EF4-FFF2-40B4-BE49-F238E27FC236}">
                <a16:creationId xmlns:a16="http://schemas.microsoft.com/office/drawing/2014/main" id="{567F5C1F-4579-4AB7-9B21-1630E77E8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F2B3D8-B48C-4977-B343-DD7DD0788AA5}"/>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34871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513A2-1388-400E-B4AC-242CD0C3E284}"/>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3" name="Footer Placeholder 2">
            <a:extLst>
              <a:ext uri="{FF2B5EF4-FFF2-40B4-BE49-F238E27FC236}">
                <a16:creationId xmlns:a16="http://schemas.microsoft.com/office/drawing/2014/main" id="{DBF58013-145F-4DA5-A053-55814D9190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66035-C70C-4564-9E87-8B451305C0A1}"/>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2225323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25EC-BE8C-47B0-A720-3C95E2FF5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FF3046-9943-4B30-9F4F-5A59C3246F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E5BFFD-5DC9-497F-825E-273811010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2097C-5B05-4BAD-8348-9BAF8184581E}"/>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6" name="Footer Placeholder 5">
            <a:extLst>
              <a:ext uri="{FF2B5EF4-FFF2-40B4-BE49-F238E27FC236}">
                <a16:creationId xmlns:a16="http://schemas.microsoft.com/office/drawing/2014/main" id="{9D72C467-3B43-4F8F-B7B1-187F96CC6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31A6E-B5B5-41D3-96D7-5CC5EC7D01E7}"/>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285813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1F574-D449-4D5A-B461-B2E1789BD2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786E8A-E8A9-4E28-A527-5D6289784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C0C490-1159-413F-8039-8872E8CD0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2FC95-4D0D-4440-8F7A-FD9B22510D62}"/>
              </a:ext>
            </a:extLst>
          </p:cNvPr>
          <p:cNvSpPr>
            <a:spLocks noGrp="1"/>
          </p:cNvSpPr>
          <p:nvPr>
            <p:ph type="dt" sz="half" idx="10"/>
          </p:nvPr>
        </p:nvSpPr>
        <p:spPr/>
        <p:txBody>
          <a:bodyPr/>
          <a:lstStyle/>
          <a:p>
            <a:fld id="{736F55C9-5B33-4338-A58F-BB7483080270}" type="datetimeFigureOut">
              <a:rPr lang="en-US" smtClean="0"/>
              <a:t>2/20/2022</a:t>
            </a:fld>
            <a:endParaRPr lang="en-US"/>
          </a:p>
        </p:txBody>
      </p:sp>
      <p:sp>
        <p:nvSpPr>
          <p:cNvPr id="6" name="Footer Placeholder 5">
            <a:extLst>
              <a:ext uri="{FF2B5EF4-FFF2-40B4-BE49-F238E27FC236}">
                <a16:creationId xmlns:a16="http://schemas.microsoft.com/office/drawing/2014/main" id="{89F1BD0A-362B-492D-B13C-D46CA4265D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95FE4-3E34-45FF-8C6C-B3FFBF9A4F0A}"/>
              </a:ext>
            </a:extLst>
          </p:cNvPr>
          <p:cNvSpPr>
            <a:spLocks noGrp="1"/>
          </p:cNvSpPr>
          <p:nvPr>
            <p:ph type="sldNum" sz="quarter" idx="12"/>
          </p:nvPr>
        </p:nvSpPr>
        <p:spPr/>
        <p:txBody>
          <a:bodyPr/>
          <a:lstStyle/>
          <a:p>
            <a:fld id="{A27D8AA2-C2B1-4980-B302-DB624CB46F1B}" type="slidenum">
              <a:rPr lang="en-US" smtClean="0"/>
              <a:t>‹#›</a:t>
            </a:fld>
            <a:endParaRPr lang="en-US"/>
          </a:p>
        </p:txBody>
      </p:sp>
    </p:spTree>
    <p:extLst>
      <p:ext uri="{BB962C8B-B14F-4D97-AF65-F5344CB8AC3E}">
        <p14:creationId xmlns:p14="http://schemas.microsoft.com/office/powerpoint/2010/main" val="262367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8A425-0AFB-4139-BCBE-CE845FB7E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30FDC-7B29-48F5-9200-231EA2004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6513D-7663-4625-965E-605B0A848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6F55C9-5B33-4338-A58F-BB7483080270}" type="datetimeFigureOut">
              <a:rPr lang="en-US" smtClean="0"/>
              <a:t>2/20/2022</a:t>
            </a:fld>
            <a:endParaRPr lang="en-US"/>
          </a:p>
        </p:txBody>
      </p:sp>
      <p:sp>
        <p:nvSpPr>
          <p:cNvPr id="5" name="Footer Placeholder 4">
            <a:extLst>
              <a:ext uri="{FF2B5EF4-FFF2-40B4-BE49-F238E27FC236}">
                <a16:creationId xmlns:a16="http://schemas.microsoft.com/office/drawing/2014/main" id="{A245FB5B-715A-42A7-AE85-53D5A4E76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C18A46-B47F-45F3-BBD7-90321ADD9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7D8AA2-C2B1-4980-B302-DB624CB46F1B}" type="slidenum">
              <a:rPr lang="en-US" smtClean="0"/>
              <a:t>‹#›</a:t>
            </a:fld>
            <a:endParaRPr lang="en-US"/>
          </a:p>
        </p:txBody>
      </p:sp>
    </p:spTree>
    <p:extLst>
      <p:ext uri="{BB962C8B-B14F-4D97-AF65-F5344CB8AC3E}">
        <p14:creationId xmlns:p14="http://schemas.microsoft.com/office/powerpoint/2010/main" val="3791117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cid:13eb8628-02cc-4210-9bc2-68a68fe1b43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794D-D10F-4F87-B4C0-1580E9ADEEAE}"/>
              </a:ext>
            </a:extLst>
          </p:cNvPr>
          <p:cNvSpPr>
            <a:spLocks noGrp="1"/>
          </p:cNvSpPr>
          <p:nvPr>
            <p:ph type="ctrTitle"/>
          </p:nvPr>
        </p:nvSpPr>
        <p:spPr/>
        <p:txBody>
          <a:bodyPr/>
          <a:lstStyle/>
          <a:p>
            <a:r>
              <a:rPr lang="en-US" dirty="0"/>
              <a:t>CEIS 114 final</a:t>
            </a:r>
          </a:p>
        </p:txBody>
      </p:sp>
      <p:sp>
        <p:nvSpPr>
          <p:cNvPr id="3" name="Subtitle 2">
            <a:extLst>
              <a:ext uri="{FF2B5EF4-FFF2-40B4-BE49-F238E27FC236}">
                <a16:creationId xmlns:a16="http://schemas.microsoft.com/office/drawing/2014/main" id="{788C4EFF-9941-4FE4-B65B-082E6616B59B}"/>
              </a:ext>
            </a:extLst>
          </p:cNvPr>
          <p:cNvSpPr>
            <a:spLocks noGrp="1"/>
          </p:cNvSpPr>
          <p:nvPr>
            <p:ph type="subTitle" idx="1"/>
          </p:nvPr>
        </p:nvSpPr>
        <p:spPr/>
        <p:txBody>
          <a:bodyPr/>
          <a:lstStyle/>
          <a:p>
            <a:r>
              <a:rPr lang="en-US" dirty="0"/>
              <a:t>By William Call</a:t>
            </a:r>
          </a:p>
        </p:txBody>
      </p:sp>
    </p:spTree>
    <p:extLst>
      <p:ext uri="{BB962C8B-B14F-4D97-AF65-F5344CB8AC3E}">
        <p14:creationId xmlns:p14="http://schemas.microsoft.com/office/powerpoint/2010/main" val="1621059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8969-293B-4C2B-AAC3-7EC5C4E8EAA0}"/>
              </a:ext>
            </a:extLst>
          </p:cNvPr>
          <p:cNvSpPr>
            <a:spLocks noGrp="1"/>
          </p:cNvSpPr>
          <p:nvPr>
            <p:ph type="title"/>
          </p:nvPr>
        </p:nvSpPr>
        <p:spPr/>
        <p:txBody>
          <a:bodyPr/>
          <a:lstStyle/>
          <a:p>
            <a:r>
              <a:rPr lang="en-US" dirty="0"/>
              <a:t>Project 2</a:t>
            </a:r>
          </a:p>
        </p:txBody>
      </p:sp>
      <p:sp>
        <p:nvSpPr>
          <p:cNvPr id="3" name="Content Placeholder 2">
            <a:extLst>
              <a:ext uri="{FF2B5EF4-FFF2-40B4-BE49-F238E27FC236}">
                <a16:creationId xmlns:a16="http://schemas.microsoft.com/office/drawing/2014/main" id="{32766E2B-4D29-4DC0-9560-4FA2D12EC1B4}"/>
              </a:ext>
            </a:extLst>
          </p:cNvPr>
          <p:cNvSpPr>
            <a:spLocks noGrp="1"/>
          </p:cNvSpPr>
          <p:nvPr>
            <p:ph idx="1"/>
          </p:nvPr>
        </p:nvSpPr>
        <p:spPr/>
        <p:txBody>
          <a:bodyPr/>
          <a:lstStyle/>
          <a:p>
            <a:r>
              <a:rPr lang="en-US" dirty="0"/>
              <a:t>We had to add another set of lights to add to our project. </a:t>
            </a:r>
          </a:p>
        </p:txBody>
      </p:sp>
    </p:spTree>
    <p:extLst>
      <p:ext uri="{BB962C8B-B14F-4D97-AF65-F5344CB8AC3E}">
        <p14:creationId xmlns:p14="http://schemas.microsoft.com/office/powerpoint/2010/main" val="3800771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pic>
        <p:nvPicPr>
          <p:cNvPr id="5" name="Picture Placeholder 4" descr="A picture containing text&#10;&#10;Description automatically generated">
            <a:extLst>
              <a:ext uri="{FF2B5EF4-FFF2-40B4-BE49-F238E27FC236}">
                <a16:creationId xmlns:a16="http://schemas.microsoft.com/office/drawing/2014/main" id="{7820FA87-D55A-407D-B11F-BD0FC06AEA1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9272" r="29272"/>
          <a:stretch>
            <a:fillRect/>
          </a:stretch>
        </p:blipFill>
        <p:spPr>
          <a:xfrm>
            <a:off x="5834743" y="113506"/>
            <a:ext cx="4641962" cy="6624638"/>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3547822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pic>
        <p:nvPicPr>
          <p:cNvPr id="5" name="Picture Placeholder 4">
            <a:extLst>
              <a:ext uri="{FF2B5EF4-FFF2-40B4-BE49-F238E27FC236}">
                <a16:creationId xmlns:a16="http://schemas.microsoft.com/office/drawing/2014/main" id="{1F72C86D-9242-46D1-99F6-A5E87DB5532A}"/>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266105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9692-48BC-4C53-8FAE-F0A848DE896B}"/>
              </a:ext>
            </a:extLst>
          </p:cNvPr>
          <p:cNvSpPr>
            <a:spLocks noGrp="1"/>
          </p:cNvSpPr>
          <p:nvPr>
            <p:ph type="title"/>
          </p:nvPr>
        </p:nvSpPr>
        <p:spPr/>
        <p:txBody>
          <a:bodyPr/>
          <a:lstStyle/>
          <a:p>
            <a:r>
              <a:rPr lang="en-US" dirty="0"/>
              <a:t>Project 3</a:t>
            </a:r>
          </a:p>
        </p:txBody>
      </p:sp>
      <p:sp>
        <p:nvSpPr>
          <p:cNvPr id="3" name="Content Placeholder 2">
            <a:extLst>
              <a:ext uri="{FF2B5EF4-FFF2-40B4-BE49-F238E27FC236}">
                <a16:creationId xmlns:a16="http://schemas.microsoft.com/office/drawing/2014/main" id="{6962F376-66FB-4C80-8A5E-9F589FE4A365}"/>
              </a:ext>
            </a:extLst>
          </p:cNvPr>
          <p:cNvSpPr>
            <a:spLocks noGrp="1"/>
          </p:cNvSpPr>
          <p:nvPr>
            <p:ph idx="1"/>
          </p:nvPr>
        </p:nvSpPr>
        <p:spPr/>
        <p:txBody>
          <a:bodyPr/>
          <a:lstStyle/>
          <a:p>
            <a:r>
              <a:rPr lang="en-US" dirty="0"/>
              <a:t>In this project we had to add a trigger button to our bread board so that we could have control on when the traffic lights change. </a:t>
            </a:r>
          </a:p>
        </p:txBody>
      </p:sp>
    </p:spTree>
    <p:extLst>
      <p:ext uri="{BB962C8B-B14F-4D97-AF65-F5344CB8AC3E}">
        <p14:creationId xmlns:p14="http://schemas.microsoft.com/office/powerpoint/2010/main" val="3980697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pic>
        <p:nvPicPr>
          <p:cNvPr id="5" name="Picture Placeholder 4" descr="A circuit board with wires&#10;&#10;Description automatically generated with low confidence">
            <a:extLst>
              <a:ext uri="{FF2B5EF4-FFF2-40B4-BE49-F238E27FC236}">
                <a16:creationId xmlns:a16="http://schemas.microsoft.com/office/drawing/2014/main" id="{6F9DF30A-40CA-4D9F-B481-05FA5F4CD5B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703" r="11703"/>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4171003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pic>
        <p:nvPicPr>
          <p:cNvPr id="5" name="Picture Placeholder 4">
            <a:extLst>
              <a:ext uri="{FF2B5EF4-FFF2-40B4-BE49-F238E27FC236}">
                <a16:creationId xmlns:a16="http://schemas.microsoft.com/office/drawing/2014/main" id="{7CCEF72A-27F5-4FF8-AE16-C72EF595290F}"/>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9447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Screenshot of Serial Monitor in Arduino IDE</a:t>
            </a:r>
          </a:p>
        </p:txBody>
      </p:sp>
      <p:pic>
        <p:nvPicPr>
          <p:cNvPr id="5" name="Picture Placeholder 4">
            <a:extLst>
              <a:ext uri="{FF2B5EF4-FFF2-40B4-BE49-F238E27FC236}">
                <a16:creationId xmlns:a16="http://schemas.microsoft.com/office/drawing/2014/main" id="{C17D4C06-4972-4383-9D7D-00537CD1EB50}"/>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Screenshot of output in Serial Monitor</a:t>
            </a:r>
            <a:endParaRPr lang="en-US" b="1" dirty="0"/>
          </a:p>
        </p:txBody>
      </p:sp>
    </p:spTree>
    <p:extLst>
      <p:ext uri="{BB962C8B-B14F-4D97-AF65-F5344CB8AC3E}">
        <p14:creationId xmlns:p14="http://schemas.microsoft.com/office/powerpoint/2010/main" val="301545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7DA1-BBFD-431B-A137-BBE4FC134D17}"/>
              </a:ext>
            </a:extLst>
          </p:cNvPr>
          <p:cNvSpPr>
            <a:spLocks noGrp="1"/>
          </p:cNvSpPr>
          <p:nvPr>
            <p:ph type="title"/>
          </p:nvPr>
        </p:nvSpPr>
        <p:spPr/>
        <p:txBody>
          <a:bodyPr/>
          <a:lstStyle/>
          <a:p>
            <a:r>
              <a:rPr lang="en-US" dirty="0"/>
              <a:t>Project 5</a:t>
            </a:r>
          </a:p>
        </p:txBody>
      </p:sp>
      <p:sp>
        <p:nvSpPr>
          <p:cNvPr id="3" name="Content Placeholder 2">
            <a:extLst>
              <a:ext uri="{FF2B5EF4-FFF2-40B4-BE49-F238E27FC236}">
                <a16:creationId xmlns:a16="http://schemas.microsoft.com/office/drawing/2014/main" id="{CB2A698B-C979-4912-8713-83567833081E}"/>
              </a:ext>
            </a:extLst>
          </p:cNvPr>
          <p:cNvSpPr>
            <a:spLocks noGrp="1"/>
          </p:cNvSpPr>
          <p:nvPr>
            <p:ph idx="1"/>
          </p:nvPr>
        </p:nvSpPr>
        <p:spPr/>
        <p:txBody>
          <a:bodyPr/>
          <a:lstStyle/>
          <a:p>
            <a:r>
              <a:rPr lang="en-US" dirty="0"/>
              <a:t>In this project we had to add a buzzer and led screen to our bread board so that we will be able to see the walk and do not walk sign we are controlling our smart traffic light system </a:t>
            </a:r>
          </a:p>
        </p:txBody>
      </p:sp>
    </p:spTree>
    <p:extLst>
      <p:ext uri="{BB962C8B-B14F-4D97-AF65-F5344CB8AC3E}">
        <p14:creationId xmlns:p14="http://schemas.microsoft.com/office/powerpoint/2010/main" val="14993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979487"/>
            <a:ext cx="3932237" cy="1600200"/>
          </a:xfrm>
        </p:spPr>
        <p:txBody>
          <a:bodyPr>
            <a:normAutofit/>
          </a:bodyPr>
          <a:lstStyle/>
          <a:p>
            <a:r>
              <a:rPr lang="en-US" sz="3600" dirty="0"/>
              <a:t>Picture of circuit with working LEDs and LCD display</a:t>
            </a:r>
          </a:p>
        </p:txBody>
      </p:sp>
      <p:pic>
        <p:nvPicPr>
          <p:cNvPr id="5" name="Picture Placeholder 4" descr="A picture containing text&#10;&#10;Description automatically generated">
            <a:extLst>
              <a:ext uri="{FF2B5EF4-FFF2-40B4-BE49-F238E27FC236}">
                <a16:creationId xmlns:a16="http://schemas.microsoft.com/office/drawing/2014/main" id="{4E82328B-830D-4662-8260-EDF7B6C6E1A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703" r="11703"/>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587624"/>
            <a:ext cx="3932237" cy="3281363"/>
          </a:xfrm>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r>
              <a:rPr lang="en-US" dirty="0"/>
              <a:t>LCD Unit  with Message Display</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1858042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pic>
        <p:nvPicPr>
          <p:cNvPr id="5" name="Picture Placeholder 4">
            <a:extLst>
              <a:ext uri="{FF2B5EF4-FFF2-40B4-BE49-F238E27FC236}">
                <a16:creationId xmlns:a16="http://schemas.microsoft.com/office/drawing/2014/main" id="{B13C4D89-16CF-4A04-A3FE-06992637BC29}"/>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spTree>
    <p:extLst>
      <p:ext uri="{BB962C8B-B14F-4D97-AF65-F5344CB8AC3E}">
        <p14:creationId xmlns:p14="http://schemas.microsoft.com/office/powerpoint/2010/main" val="269332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2F93-A987-4992-A86F-9F7D23587EB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F362EF8F-51C0-46B3-95C6-026BD39CE4A7}"/>
              </a:ext>
            </a:extLst>
          </p:cNvPr>
          <p:cNvSpPr>
            <a:spLocks noGrp="1"/>
          </p:cNvSpPr>
          <p:nvPr>
            <p:ph idx="1"/>
          </p:nvPr>
        </p:nvSpPr>
        <p:spPr/>
        <p:txBody>
          <a:bodyPr/>
          <a:lstStyle/>
          <a:p>
            <a:r>
              <a:rPr lang="en-US" dirty="0"/>
              <a:t>During this class we are working on building a smart traffic light system using the program Arduino and a tech kit. This is also some pictures of the items we used during the project </a:t>
            </a:r>
          </a:p>
        </p:txBody>
      </p:sp>
    </p:spTree>
    <p:extLst>
      <p:ext uri="{BB962C8B-B14F-4D97-AF65-F5344CB8AC3E}">
        <p14:creationId xmlns:p14="http://schemas.microsoft.com/office/powerpoint/2010/main" val="295095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98579" y="996950"/>
            <a:ext cx="3932237" cy="1600200"/>
          </a:xfrm>
        </p:spPr>
        <p:txBody>
          <a:bodyPr>
            <a:normAutofit/>
          </a:bodyPr>
          <a:lstStyle/>
          <a:p>
            <a:r>
              <a:rPr lang="en-US" sz="3600" dirty="0"/>
              <a:t>Screenshot of Serial Monitor in Arduino IDE</a:t>
            </a:r>
          </a:p>
        </p:txBody>
      </p:sp>
      <p:pic>
        <p:nvPicPr>
          <p:cNvPr id="5" name="Picture Placeholder 4">
            <a:extLst>
              <a:ext uri="{FF2B5EF4-FFF2-40B4-BE49-F238E27FC236}">
                <a16:creationId xmlns:a16="http://schemas.microsoft.com/office/drawing/2014/main" id="{34684BC0-00C5-4DF6-B5D0-1A5D2E3C7527}"/>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a:xfrm>
            <a:off x="839788" y="2606674"/>
            <a:ext cx="3932237" cy="3262313"/>
          </a:xfrm>
        </p:spPr>
        <p:txBody>
          <a:bodyPr/>
          <a:lstStyle/>
          <a:p>
            <a:r>
              <a:rPr lang="en-US" dirty="0"/>
              <a:t>Screenshot of output in Serial Monitor</a:t>
            </a:r>
            <a:endParaRPr lang="en-US" b="1" dirty="0"/>
          </a:p>
        </p:txBody>
      </p:sp>
    </p:spTree>
    <p:extLst>
      <p:ext uri="{BB962C8B-B14F-4D97-AF65-F5344CB8AC3E}">
        <p14:creationId xmlns:p14="http://schemas.microsoft.com/office/powerpoint/2010/main" val="804609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2297-5EDA-4120-9DEB-83064B3B3D52}"/>
              </a:ext>
            </a:extLst>
          </p:cNvPr>
          <p:cNvSpPr>
            <a:spLocks noGrp="1"/>
          </p:cNvSpPr>
          <p:nvPr>
            <p:ph type="title"/>
          </p:nvPr>
        </p:nvSpPr>
        <p:spPr/>
        <p:txBody>
          <a:bodyPr/>
          <a:lstStyle/>
          <a:p>
            <a:r>
              <a:rPr lang="en-US" dirty="0"/>
              <a:t>Challenge </a:t>
            </a:r>
          </a:p>
        </p:txBody>
      </p:sp>
      <p:sp>
        <p:nvSpPr>
          <p:cNvPr id="3" name="Content Placeholder 2">
            <a:extLst>
              <a:ext uri="{FF2B5EF4-FFF2-40B4-BE49-F238E27FC236}">
                <a16:creationId xmlns:a16="http://schemas.microsoft.com/office/drawing/2014/main" id="{E35FA27D-73C6-4F78-BD51-FEB7B0219BE4}"/>
              </a:ext>
            </a:extLst>
          </p:cNvPr>
          <p:cNvSpPr>
            <a:spLocks noGrp="1"/>
          </p:cNvSpPr>
          <p:nvPr>
            <p:ph idx="1"/>
          </p:nvPr>
        </p:nvSpPr>
        <p:spPr/>
        <p:txBody>
          <a:bodyPr/>
          <a:lstStyle/>
          <a:p>
            <a:r>
              <a:rPr lang="en-US" dirty="0"/>
              <a:t>This course did make me think out sound the box during the class. I had too really patination to what wires I was working with and make sure I had everything plugin the right spot before add power to the device. </a:t>
            </a:r>
          </a:p>
        </p:txBody>
      </p:sp>
    </p:spTree>
    <p:extLst>
      <p:ext uri="{BB962C8B-B14F-4D97-AF65-F5344CB8AC3E}">
        <p14:creationId xmlns:p14="http://schemas.microsoft.com/office/powerpoint/2010/main" val="157250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FCEE-EE3B-4BDF-A4DF-5985277E07C7}"/>
              </a:ext>
            </a:extLst>
          </p:cNvPr>
          <p:cNvSpPr>
            <a:spLocks noGrp="1"/>
          </p:cNvSpPr>
          <p:nvPr>
            <p:ph type="title"/>
          </p:nvPr>
        </p:nvSpPr>
        <p:spPr/>
        <p:txBody>
          <a:bodyPr/>
          <a:lstStyle/>
          <a:p>
            <a:r>
              <a:rPr lang="en-US" dirty="0"/>
              <a:t>Career </a:t>
            </a:r>
          </a:p>
        </p:txBody>
      </p:sp>
      <p:sp>
        <p:nvSpPr>
          <p:cNvPr id="3" name="Content Placeholder 2">
            <a:extLst>
              <a:ext uri="{FF2B5EF4-FFF2-40B4-BE49-F238E27FC236}">
                <a16:creationId xmlns:a16="http://schemas.microsoft.com/office/drawing/2014/main" id="{9B4D12A8-0C44-45B0-959E-A3C168938A70}"/>
              </a:ext>
            </a:extLst>
          </p:cNvPr>
          <p:cNvSpPr>
            <a:spLocks noGrp="1"/>
          </p:cNvSpPr>
          <p:nvPr>
            <p:ph idx="1"/>
          </p:nvPr>
        </p:nvSpPr>
        <p:spPr/>
        <p:txBody>
          <a:bodyPr/>
          <a:lstStyle/>
          <a:p>
            <a:r>
              <a:rPr lang="en-US" dirty="0"/>
              <a:t>I did realize I do want to into the technology field I would love to find a way to but a GPS system in a hospital to make life easier for people to get around to find there loved ones or for works to find their way around the build if they must go to an area, they are not </a:t>
            </a:r>
            <a:r>
              <a:rPr lang="en-US"/>
              <a:t>sure about.  </a:t>
            </a:r>
            <a:endParaRPr lang="en-US" dirty="0"/>
          </a:p>
        </p:txBody>
      </p:sp>
    </p:spTree>
    <p:extLst>
      <p:ext uri="{BB962C8B-B14F-4D97-AF65-F5344CB8AC3E}">
        <p14:creationId xmlns:p14="http://schemas.microsoft.com/office/powerpoint/2010/main" val="4040065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2099-FEB8-4224-A35E-A72E2E961920}"/>
              </a:ext>
            </a:extLst>
          </p:cNvPr>
          <p:cNvSpPr>
            <a:spLocks noGrp="1"/>
          </p:cNvSpPr>
          <p:nvPr>
            <p:ph type="title"/>
          </p:nvPr>
        </p:nvSpPr>
        <p:spPr/>
        <p:txBody>
          <a:bodyPr/>
          <a:lstStyle/>
          <a:p>
            <a:r>
              <a:rPr lang="en-US" dirty="0"/>
              <a:t>Conclusion </a:t>
            </a:r>
          </a:p>
        </p:txBody>
      </p:sp>
      <p:sp>
        <p:nvSpPr>
          <p:cNvPr id="3" name="Content Placeholder 2">
            <a:extLst>
              <a:ext uri="{FF2B5EF4-FFF2-40B4-BE49-F238E27FC236}">
                <a16:creationId xmlns:a16="http://schemas.microsoft.com/office/drawing/2014/main" id="{A68D37BC-ABA2-4C4C-BE62-094A4B8B4FD0}"/>
              </a:ext>
            </a:extLst>
          </p:cNvPr>
          <p:cNvSpPr>
            <a:spLocks noGrp="1"/>
          </p:cNvSpPr>
          <p:nvPr>
            <p:ph idx="1"/>
          </p:nvPr>
        </p:nvSpPr>
        <p:spPr/>
        <p:txBody>
          <a:bodyPr/>
          <a:lstStyle/>
          <a:p>
            <a:r>
              <a:rPr lang="en-US" dirty="0"/>
              <a:t>During this class I had to do a lot of trouble shooting to find the problem and I had to ask the profess for people every know and than, but this was a fun project, and I had a great time building the traffic light system </a:t>
            </a:r>
          </a:p>
        </p:txBody>
      </p:sp>
    </p:spTree>
    <p:extLst>
      <p:ext uri="{BB962C8B-B14F-4D97-AF65-F5344CB8AC3E}">
        <p14:creationId xmlns:p14="http://schemas.microsoft.com/office/powerpoint/2010/main" val="905476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Inventory (Picture)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pPr lvl="0"/>
            <a:r>
              <a:rPr lang="en-US" dirty="0"/>
              <a:t>ESP 32 Board</a:t>
            </a:r>
          </a:p>
          <a:p>
            <a:pPr lvl="0"/>
            <a:r>
              <a:rPr lang="en-US" dirty="0"/>
              <a:t>Colored LEDs: Red, Yellow, Green, and Blue</a:t>
            </a:r>
          </a:p>
          <a:p>
            <a:pPr lvl="0"/>
            <a:r>
              <a:rPr lang="en-US" dirty="0"/>
              <a:t>220 Ohm Resistors (optional)</a:t>
            </a:r>
          </a:p>
          <a:p>
            <a:pPr lvl="0"/>
            <a:r>
              <a:rPr lang="en-US" dirty="0"/>
              <a:t>Wires</a:t>
            </a:r>
          </a:p>
          <a:p>
            <a:pPr lvl="0"/>
            <a:r>
              <a:rPr lang="en-US" dirty="0"/>
              <a:t>Breadboard(s)</a:t>
            </a:r>
          </a:p>
          <a:p>
            <a:pPr lvl="0"/>
            <a:r>
              <a:rPr lang="en-US" dirty="0"/>
              <a:t>LCD Unit with I2C Adapter</a:t>
            </a:r>
          </a:p>
          <a:p>
            <a:pPr lvl="0"/>
            <a:r>
              <a:rPr lang="en-US"/>
              <a:t>Active Buzzer</a:t>
            </a:r>
            <a:endParaRPr lang="en-US" dirty="0"/>
          </a:p>
          <a:p>
            <a:pPr lvl="0"/>
            <a:r>
              <a:rPr lang="en-US" dirty="0"/>
              <a:t>Mini Router </a:t>
            </a:r>
          </a:p>
          <a:p>
            <a:pPr lvl="0"/>
            <a:r>
              <a:rPr lang="en-US" dirty="0"/>
              <a:t>Push Button(s) </a:t>
            </a:r>
          </a:p>
          <a:p>
            <a:pPr lvl="0"/>
            <a:r>
              <a:rPr lang="en-US" dirty="0"/>
              <a:t>PIR Motion Sensor</a:t>
            </a:r>
          </a:p>
          <a:p>
            <a:endParaRPr lang="en-US" dirty="0"/>
          </a:p>
          <a:p>
            <a:pPr lvl="0"/>
            <a:endParaRPr lang="en-US" dirty="0"/>
          </a:p>
          <a:p>
            <a:endParaRPr lang="en-US" dirty="0"/>
          </a:p>
          <a:p>
            <a:endParaRPr lang="en-US" dirty="0"/>
          </a:p>
        </p:txBody>
      </p:sp>
      <p:pic>
        <p:nvPicPr>
          <p:cNvPr id="4" name="Picture 3" descr="A picture containing text&#10;&#10;Description automatically generated">
            <a:extLst>
              <a:ext uri="{FF2B5EF4-FFF2-40B4-BE49-F238E27FC236}">
                <a16:creationId xmlns:a16="http://schemas.microsoft.com/office/drawing/2014/main" id="{475D679D-AEBA-41B5-956B-368BA1D972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1357085"/>
            <a:ext cx="7353837" cy="4143829"/>
          </a:xfrm>
          <a:prstGeom prst="rect">
            <a:avLst/>
          </a:prstGeom>
        </p:spPr>
      </p:pic>
    </p:spTree>
    <p:extLst>
      <p:ext uri="{BB962C8B-B14F-4D97-AF65-F5344CB8AC3E}">
        <p14:creationId xmlns:p14="http://schemas.microsoft.com/office/powerpoint/2010/main" val="3064618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ESP32 (Picture)</a:t>
            </a:r>
          </a:p>
        </p:txBody>
      </p:sp>
      <p:pic>
        <p:nvPicPr>
          <p:cNvPr id="4" name="Picture Placeholder 3" descr="A picture containing text&#10;&#10;Description automatically generated">
            <a:extLst>
              <a:ext uri="{FF2B5EF4-FFF2-40B4-BE49-F238E27FC236}">
                <a16:creationId xmlns:a16="http://schemas.microsoft.com/office/drawing/2014/main" id="{D504E413-5FCA-4725-BB9A-F6DEEBF64AE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648" r="11648"/>
          <a:stretch>
            <a:fillRect/>
          </a:stretch>
        </p:blipFill>
        <p:spPr>
          <a:xfrm>
            <a:off x="4721225" y="987425"/>
            <a:ext cx="6634163" cy="4873625"/>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p:txBody>
          <a:bodyPr/>
          <a:lstStyle/>
          <a:p>
            <a:r>
              <a:rPr lang="en-US" dirty="0"/>
              <a:t>Microcontroller mounted and powered ON</a:t>
            </a:r>
          </a:p>
          <a:p>
            <a:pPr lvl="0"/>
            <a:endParaRPr lang="en-US" dirty="0"/>
          </a:p>
          <a:p>
            <a:endParaRPr lang="en-US" dirty="0"/>
          </a:p>
          <a:p>
            <a:endParaRPr lang="en-US" dirty="0"/>
          </a:p>
        </p:txBody>
      </p:sp>
    </p:spTree>
    <p:extLst>
      <p:ext uri="{BB962C8B-B14F-4D97-AF65-F5344CB8AC3E}">
        <p14:creationId xmlns:p14="http://schemas.microsoft.com/office/powerpoint/2010/main" val="66934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Installation of Arduino IDE</a:t>
            </a:r>
          </a:p>
        </p:txBody>
      </p:sp>
      <p:pic>
        <p:nvPicPr>
          <p:cNvPr id="9" name="Picture Placeholder 8">
            <a:extLst>
              <a:ext uri="{FF2B5EF4-FFF2-40B4-BE49-F238E27FC236}">
                <a16:creationId xmlns:a16="http://schemas.microsoft.com/office/drawing/2014/main" id="{03A8BB69-8E99-4BD5-A7F3-DC623886D248}"/>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Arduino IDE with </a:t>
            </a:r>
            <a:r>
              <a:rPr lang="en-US" b="1" dirty="0"/>
              <a:t>Port </a:t>
            </a:r>
            <a:r>
              <a:rPr lang="en-US" dirty="0"/>
              <a:t>selected from Tools menu. </a:t>
            </a:r>
            <a:endParaRPr lang="en-US" b="1" dirty="0"/>
          </a:p>
        </p:txBody>
      </p:sp>
      <p:pic>
        <p:nvPicPr>
          <p:cNvPr id="5" name="Picture 4">
            <a:extLst>
              <a:ext uri="{FF2B5EF4-FFF2-40B4-BE49-F238E27FC236}">
                <a16:creationId xmlns:a16="http://schemas.microsoft.com/office/drawing/2014/main" id="{A4ADB9F4-2AC5-481F-9EEB-5D812743C4E1}"/>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6145" y="3235054"/>
            <a:ext cx="2823217" cy="2163826"/>
          </a:xfrm>
          <a:prstGeom prst="rect">
            <a:avLst/>
          </a:prstGeom>
          <a:noFill/>
          <a:ln>
            <a:noFill/>
          </a:ln>
        </p:spPr>
      </p:pic>
      <p:sp>
        <p:nvSpPr>
          <p:cNvPr id="7" name="Arrow: Left 6">
            <a:extLst>
              <a:ext uri="{FF2B5EF4-FFF2-40B4-BE49-F238E27FC236}">
                <a16:creationId xmlns:a16="http://schemas.microsoft.com/office/drawing/2014/main" id="{FD754116-4B83-43A7-9501-368884F3D08F}"/>
              </a:ext>
            </a:extLst>
          </p:cNvPr>
          <p:cNvSpPr/>
          <p:nvPr/>
        </p:nvSpPr>
        <p:spPr>
          <a:xfrm>
            <a:off x="2593953" y="4155090"/>
            <a:ext cx="654341" cy="16778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B999CD-9226-483F-994A-3877853A254A}"/>
              </a:ext>
            </a:extLst>
          </p:cNvPr>
          <p:cNvSpPr txBox="1"/>
          <p:nvPr/>
        </p:nvSpPr>
        <p:spPr>
          <a:xfrm>
            <a:off x="3248294" y="4054314"/>
            <a:ext cx="1205415" cy="369332"/>
          </a:xfrm>
          <a:prstGeom prst="rect">
            <a:avLst/>
          </a:prstGeom>
          <a:noFill/>
        </p:spPr>
        <p:txBody>
          <a:bodyPr wrap="square" rtlCol="0">
            <a:spAutoFit/>
          </a:bodyPr>
          <a:lstStyle/>
          <a:p>
            <a:r>
              <a:rPr lang="en-US" dirty="0"/>
              <a:t>Example</a:t>
            </a:r>
          </a:p>
        </p:txBody>
      </p:sp>
    </p:spTree>
    <p:extLst>
      <p:ext uri="{BB962C8B-B14F-4D97-AF65-F5344CB8AC3E}">
        <p14:creationId xmlns:p14="http://schemas.microsoft.com/office/powerpoint/2010/main" val="3946503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ESP32 </a:t>
            </a:r>
            <a:r>
              <a:rPr lang="en-US" sz="3600" dirty="0" err="1"/>
              <a:t>WiFi</a:t>
            </a:r>
            <a:r>
              <a:rPr lang="en-US" sz="3600" dirty="0"/>
              <a:t> Scan</a:t>
            </a:r>
          </a:p>
        </p:txBody>
      </p:sp>
      <p:pic>
        <p:nvPicPr>
          <p:cNvPr id="5" name="Picture Placeholder 4">
            <a:extLst>
              <a:ext uri="{FF2B5EF4-FFF2-40B4-BE49-F238E27FC236}">
                <a16:creationId xmlns:a16="http://schemas.microsoft.com/office/drawing/2014/main" id="{45258707-890E-40C9-B634-675CB1E47CE6}"/>
              </a:ext>
            </a:extLst>
          </p:cNvPr>
          <p:cNvPicPr>
            <a:picLocks noGrp="1" noChangeAspect="1"/>
          </p:cNvPicPr>
          <p:nvPr>
            <p:ph type="pic" idx="1"/>
          </p:nvPr>
        </p:nvPicPr>
        <p:blipFill rotWithShape="1">
          <a:blip r:embed="rId2"/>
          <a:srcRect l="11789" r="11789"/>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b="1" dirty="0"/>
              <a:t>Serial Monitor </a:t>
            </a:r>
            <a:r>
              <a:rPr lang="en-US" dirty="0"/>
              <a:t>in Arduino IDE showing the available networks </a:t>
            </a:r>
            <a:endParaRPr lang="en-US" b="1" dirty="0"/>
          </a:p>
        </p:txBody>
      </p:sp>
    </p:spTree>
    <p:extLst>
      <p:ext uri="{BB962C8B-B14F-4D97-AF65-F5344CB8AC3E}">
        <p14:creationId xmlns:p14="http://schemas.microsoft.com/office/powerpoint/2010/main" val="382406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F411-63E7-455F-9453-FC6F0CCFD024}"/>
              </a:ext>
            </a:extLst>
          </p:cNvPr>
          <p:cNvSpPr>
            <a:spLocks noGrp="1"/>
          </p:cNvSpPr>
          <p:nvPr>
            <p:ph type="title"/>
          </p:nvPr>
        </p:nvSpPr>
        <p:spPr/>
        <p:txBody>
          <a:bodyPr/>
          <a:lstStyle/>
          <a:p>
            <a:r>
              <a:rPr lang="en-US" dirty="0"/>
              <a:t>Project 1</a:t>
            </a:r>
          </a:p>
        </p:txBody>
      </p:sp>
      <p:sp>
        <p:nvSpPr>
          <p:cNvPr id="3" name="Content Placeholder 2">
            <a:extLst>
              <a:ext uri="{FF2B5EF4-FFF2-40B4-BE49-F238E27FC236}">
                <a16:creationId xmlns:a16="http://schemas.microsoft.com/office/drawing/2014/main" id="{0955E412-91AA-4CE1-A262-BF2CFD82E651}"/>
              </a:ext>
            </a:extLst>
          </p:cNvPr>
          <p:cNvSpPr>
            <a:spLocks noGrp="1"/>
          </p:cNvSpPr>
          <p:nvPr>
            <p:ph idx="1"/>
          </p:nvPr>
        </p:nvSpPr>
        <p:spPr/>
        <p:txBody>
          <a:bodyPr/>
          <a:lstStyle/>
          <a:p>
            <a:r>
              <a:rPr lang="en-US" dirty="0"/>
              <a:t>In this project we had to get the led lights working with the ESP32 board.</a:t>
            </a:r>
          </a:p>
        </p:txBody>
      </p:sp>
    </p:spTree>
    <p:extLst>
      <p:ext uri="{BB962C8B-B14F-4D97-AF65-F5344CB8AC3E}">
        <p14:creationId xmlns:p14="http://schemas.microsoft.com/office/powerpoint/2010/main" val="316388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Picture of circuit with working LEDs</a:t>
            </a:r>
          </a:p>
        </p:txBody>
      </p:sp>
      <p:pic>
        <p:nvPicPr>
          <p:cNvPr id="5" name="Picture Placeholder 4" descr="A picture containing electronics&#10;&#10;Description automatically generated">
            <a:extLst>
              <a:ext uri="{FF2B5EF4-FFF2-40B4-BE49-F238E27FC236}">
                <a16:creationId xmlns:a16="http://schemas.microsoft.com/office/drawing/2014/main" id="{B989A1D6-E0D1-40EE-BFBB-0426A375377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703" r="11703"/>
          <a:stretch>
            <a:fillRect/>
          </a:stretch>
        </p:blipFill>
        <p:spPr>
          <a:xfrm>
            <a:off x="4730750" y="987425"/>
            <a:ext cx="6624638" cy="4873625"/>
          </a:xfrm>
        </p:spPr>
      </p:pic>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pPr lvl="0"/>
            <a:r>
              <a:rPr lang="en-US" dirty="0"/>
              <a:t>ESP 32 Board</a:t>
            </a:r>
          </a:p>
          <a:p>
            <a:pPr lvl="0"/>
            <a:r>
              <a:rPr lang="en-US" dirty="0"/>
              <a:t>Colored LEDs: Red, Yellow and Green</a:t>
            </a:r>
          </a:p>
          <a:p>
            <a:pPr lvl="0"/>
            <a:r>
              <a:rPr lang="en-US" dirty="0"/>
              <a:t>220 Ohm Resistors (optional)</a:t>
            </a:r>
          </a:p>
          <a:p>
            <a:pPr lvl="0"/>
            <a:r>
              <a:rPr lang="en-US" dirty="0"/>
              <a:t>Wires</a:t>
            </a:r>
          </a:p>
          <a:p>
            <a:pPr lvl="0"/>
            <a:r>
              <a:rPr lang="en-US" dirty="0"/>
              <a:t>Breadboard</a:t>
            </a:r>
          </a:p>
          <a:p>
            <a:endParaRPr lang="en-US" dirty="0"/>
          </a:p>
        </p:txBody>
      </p:sp>
    </p:spTree>
    <p:extLst>
      <p:ext uri="{BB962C8B-B14F-4D97-AF65-F5344CB8AC3E}">
        <p14:creationId xmlns:p14="http://schemas.microsoft.com/office/powerpoint/2010/main" val="310349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a:bodyPr>
          <a:lstStyle/>
          <a:p>
            <a:r>
              <a:rPr lang="en-US" sz="3600" dirty="0"/>
              <a:t>Screenshot of code in Arduino IDE</a:t>
            </a:r>
          </a:p>
        </p:txBody>
      </p:sp>
      <p:sp>
        <p:nvSpPr>
          <p:cNvPr id="4" name="Text Placeholder 3">
            <a:extLst>
              <a:ext uri="{FF2B5EF4-FFF2-40B4-BE49-F238E27FC236}">
                <a16:creationId xmlns:a16="http://schemas.microsoft.com/office/drawing/2014/main" id="{D4816DFD-C4B4-4B75-914C-70EC748D6692}"/>
              </a:ext>
            </a:extLst>
          </p:cNvPr>
          <p:cNvSpPr>
            <a:spLocks noGrp="1"/>
          </p:cNvSpPr>
          <p:nvPr>
            <p:ph type="body" sz="half" idx="2"/>
          </p:nvPr>
        </p:nvSpPr>
        <p:spPr/>
        <p:txBody>
          <a:bodyPr/>
          <a:lstStyle/>
          <a:p>
            <a:r>
              <a:rPr lang="en-US" dirty="0"/>
              <a:t>Screenshot of </a:t>
            </a:r>
            <a:r>
              <a:rPr lang="en-US" dirty="0">
                <a:ea typeface="Times New Roman" panose="02020603050405020304" pitchFamily="18" charset="0"/>
              </a:rPr>
              <a:t>code in Arduino IDE showing </a:t>
            </a:r>
            <a:r>
              <a:rPr lang="en-US" b="1" dirty="0">
                <a:ea typeface="Times New Roman" panose="02020603050405020304" pitchFamily="18" charset="0"/>
              </a:rPr>
              <a:t>your name in the comment</a:t>
            </a:r>
            <a:endParaRPr lang="en-US" b="1" dirty="0"/>
          </a:p>
        </p:txBody>
      </p:sp>
      <p:pic>
        <p:nvPicPr>
          <p:cNvPr id="10" name="Picture Placeholder 9">
            <a:extLst>
              <a:ext uri="{FF2B5EF4-FFF2-40B4-BE49-F238E27FC236}">
                <a16:creationId xmlns:a16="http://schemas.microsoft.com/office/drawing/2014/main" id="{44244549-CA3E-4E58-9428-FDCA599CC6A1}"/>
              </a:ext>
            </a:extLst>
          </p:cNvPr>
          <p:cNvPicPr>
            <a:picLocks noGrp="1" noChangeAspect="1"/>
          </p:cNvPicPr>
          <p:nvPr>
            <p:ph type="pic" idx="1"/>
          </p:nvPr>
        </p:nvPicPr>
        <p:blipFill rotWithShape="1">
          <a:blip r:embed="rId2"/>
          <a:srcRect l="14398" r="14398"/>
          <a:stretch/>
        </p:blipFill>
        <p:spPr/>
      </p:pic>
    </p:spTree>
    <p:extLst>
      <p:ext uri="{BB962C8B-B14F-4D97-AF65-F5344CB8AC3E}">
        <p14:creationId xmlns:p14="http://schemas.microsoft.com/office/powerpoint/2010/main" val="1969918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611</Words>
  <Application>Microsoft Office PowerPoint</Application>
  <PresentationFormat>Widescreen</PresentationFormat>
  <Paragraphs>78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CEIS 114 final</vt:lpstr>
      <vt:lpstr>Introduction</vt:lpstr>
      <vt:lpstr>Inventory (Picture)</vt:lpstr>
      <vt:lpstr>ESP32 (Picture)</vt:lpstr>
      <vt:lpstr>Installation of Arduino IDE</vt:lpstr>
      <vt:lpstr>ESP32 WiFi Scan</vt:lpstr>
      <vt:lpstr>Project 1</vt:lpstr>
      <vt:lpstr>Picture of circuit with working LEDs</vt:lpstr>
      <vt:lpstr>Screenshot of code in Arduino IDE</vt:lpstr>
      <vt:lpstr>Project 2</vt:lpstr>
      <vt:lpstr>Picture of circuit with working LEDs</vt:lpstr>
      <vt:lpstr>Screenshot of code in Arduino IDE</vt:lpstr>
      <vt:lpstr>Project 3</vt:lpstr>
      <vt:lpstr>Picture of circuit with working LEDs</vt:lpstr>
      <vt:lpstr>Screenshot of code in Arduino IDE</vt:lpstr>
      <vt:lpstr>Screenshot of Serial Monitor in Arduino IDE</vt:lpstr>
      <vt:lpstr>Project 5</vt:lpstr>
      <vt:lpstr>Picture of circuit with working LEDs and LCD display</vt:lpstr>
      <vt:lpstr>Screenshot of code in Arduino IDE</vt:lpstr>
      <vt:lpstr>Screenshot of Serial Monitor in Arduino IDE</vt:lpstr>
      <vt:lpstr>Challenge </vt:lpstr>
      <vt:lpstr>Career </vt:lpstr>
      <vt:lpstr>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114 final</dc:title>
  <dc:creator>callwilliam9@gmail.com</dc:creator>
  <cp:lastModifiedBy>callwilliam9@gmail.com</cp:lastModifiedBy>
  <cp:revision>1</cp:revision>
  <dcterms:created xsi:type="dcterms:W3CDTF">2022-02-15T11:55:56Z</dcterms:created>
  <dcterms:modified xsi:type="dcterms:W3CDTF">2022-02-20T21:02:29Z</dcterms:modified>
</cp:coreProperties>
</file>