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4" r:id="rId7"/>
    <p:sldId id="263" r:id="rId8"/>
    <p:sldId id="266" r:id="rId9"/>
    <p:sldId id="265" r:id="rId10"/>
    <p:sldId id="268" r:id="rId11"/>
    <p:sldId id="271" r:id="rId12"/>
    <p:sldId id="270" r:id="rId13"/>
    <p:sldId id="267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2F8B18-2B6C-4496-B3AA-97AC576C243B}" v="15" dt="2021-10-20T17:35:20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lwilliam9@gmail.com" userId="a5a2fa38974769ba" providerId="LiveId" clId="{3C2F8B18-2B6C-4496-B3AA-97AC576C243B}"/>
    <pc:docChg chg="custSel addSld delSld modSld">
      <pc:chgData name="callwilliam9@gmail.com" userId="a5a2fa38974769ba" providerId="LiveId" clId="{3C2F8B18-2B6C-4496-B3AA-97AC576C243B}" dt="2021-10-20T18:02:30.497" v="1563" actId="20577"/>
      <pc:docMkLst>
        <pc:docMk/>
      </pc:docMkLst>
      <pc:sldChg chg="new del">
        <pc:chgData name="callwilliam9@gmail.com" userId="a5a2fa38974769ba" providerId="LiveId" clId="{3C2F8B18-2B6C-4496-B3AA-97AC576C243B}" dt="2021-10-20T17:02:34.371" v="1" actId="47"/>
        <pc:sldMkLst>
          <pc:docMk/>
          <pc:sldMk cId="42536031" sldId="265"/>
        </pc:sldMkLst>
      </pc:sldChg>
      <pc:sldChg chg="new del">
        <pc:chgData name="callwilliam9@gmail.com" userId="a5a2fa38974769ba" providerId="LiveId" clId="{3C2F8B18-2B6C-4496-B3AA-97AC576C243B}" dt="2021-10-20T17:03:15.826" v="4" actId="47"/>
        <pc:sldMkLst>
          <pc:docMk/>
          <pc:sldMk cId="650647806" sldId="265"/>
        </pc:sldMkLst>
      </pc:sldChg>
      <pc:sldChg chg="add">
        <pc:chgData name="callwilliam9@gmail.com" userId="a5a2fa38974769ba" providerId="LiveId" clId="{3C2F8B18-2B6C-4496-B3AA-97AC576C243B}" dt="2021-10-20T17:03:12.653" v="3"/>
        <pc:sldMkLst>
          <pc:docMk/>
          <pc:sldMk cId="3432478355" sldId="266"/>
        </pc:sldMkLst>
      </pc:sldChg>
      <pc:sldChg chg="new del">
        <pc:chgData name="callwilliam9@gmail.com" userId="a5a2fa38974769ba" providerId="LiveId" clId="{3C2F8B18-2B6C-4496-B3AA-97AC576C243B}" dt="2021-10-20T17:03:47.337" v="6" actId="47"/>
        <pc:sldMkLst>
          <pc:docMk/>
          <pc:sldMk cId="1914360314" sldId="267"/>
        </pc:sldMkLst>
      </pc:sldChg>
      <pc:sldChg chg="new del">
        <pc:chgData name="callwilliam9@gmail.com" userId="a5a2fa38974769ba" providerId="LiveId" clId="{3C2F8B18-2B6C-4496-B3AA-97AC576C243B}" dt="2021-10-20T17:08:44.537" v="9" actId="47"/>
        <pc:sldMkLst>
          <pc:docMk/>
          <pc:sldMk cId="2593782062" sldId="267"/>
        </pc:sldMkLst>
      </pc:sldChg>
      <pc:sldChg chg="addSp delSp modSp new mod setBg">
        <pc:chgData name="callwilliam9@gmail.com" userId="a5a2fa38974769ba" providerId="LiveId" clId="{3C2F8B18-2B6C-4496-B3AA-97AC576C243B}" dt="2021-10-20T17:09:49.859" v="73" actId="21"/>
        <pc:sldMkLst>
          <pc:docMk/>
          <pc:sldMk cId="1451362326" sldId="268"/>
        </pc:sldMkLst>
        <pc:spChg chg="mod">
          <ac:chgData name="callwilliam9@gmail.com" userId="a5a2fa38974769ba" providerId="LiveId" clId="{3C2F8B18-2B6C-4496-B3AA-97AC576C243B}" dt="2021-10-20T17:09:36.647" v="72" actId="20577"/>
          <ac:spMkLst>
            <pc:docMk/>
            <pc:sldMk cId="1451362326" sldId="268"/>
            <ac:spMk id="2" creationId="{9918CF98-163B-4508-ABE2-E1D4F5147F36}"/>
          </ac:spMkLst>
        </pc:spChg>
        <pc:spChg chg="del mod">
          <ac:chgData name="callwilliam9@gmail.com" userId="a5a2fa38974769ba" providerId="LiveId" clId="{3C2F8B18-2B6C-4496-B3AA-97AC576C243B}" dt="2021-10-20T17:09:49.859" v="73" actId="21"/>
          <ac:spMkLst>
            <pc:docMk/>
            <pc:sldMk cId="1451362326" sldId="268"/>
            <ac:spMk id="3" creationId="{CF29ACAE-105D-4CBE-B7D6-4A217FABBE2D}"/>
          </ac:spMkLst>
        </pc:spChg>
        <pc:spChg chg="add">
          <ac:chgData name="callwilliam9@gmail.com" userId="a5a2fa38974769ba" providerId="LiveId" clId="{3C2F8B18-2B6C-4496-B3AA-97AC576C243B}" dt="2021-10-20T17:08:51.971" v="10" actId="26606"/>
          <ac:spMkLst>
            <pc:docMk/>
            <pc:sldMk cId="1451362326" sldId="268"/>
            <ac:spMk id="8" creationId="{E265FA8F-035D-4B36-950E-FE4EB70677C3}"/>
          </ac:spMkLst>
        </pc:spChg>
        <pc:spChg chg="add">
          <ac:chgData name="callwilliam9@gmail.com" userId="a5a2fa38974769ba" providerId="LiveId" clId="{3C2F8B18-2B6C-4496-B3AA-97AC576C243B}" dt="2021-10-20T17:08:51.971" v="10" actId="26606"/>
          <ac:spMkLst>
            <pc:docMk/>
            <pc:sldMk cId="1451362326" sldId="268"/>
            <ac:spMk id="10" creationId="{600E9BC5-9662-4990-B704-C99846AF9BA8}"/>
          </ac:spMkLst>
        </pc:spChg>
        <pc:spChg chg="add">
          <ac:chgData name="callwilliam9@gmail.com" userId="a5a2fa38974769ba" providerId="LiveId" clId="{3C2F8B18-2B6C-4496-B3AA-97AC576C243B}" dt="2021-10-20T17:08:51.971" v="10" actId="26606"/>
          <ac:spMkLst>
            <pc:docMk/>
            <pc:sldMk cId="1451362326" sldId="268"/>
            <ac:spMk id="20" creationId="{C6E259F2-9362-412C-A479-9DF97405C64B}"/>
          </ac:spMkLst>
        </pc:spChg>
        <pc:spChg chg="add">
          <ac:chgData name="callwilliam9@gmail.com" userId="a5a2fa38974769ba" providerId="LiveId" clId="{3C2F8B18-2B6C-4496-B3AA-97AC576C243B}" dt="2021-10-20T17:08:51.971" v="10" actId="26606"/>
          <ac:spMkLst>
            <pc:docMk/>
            <pc:sldMk cId="1451362326" sldId="268"/>
            <ac:spMk id="28" creationId="{BBB0790C-FC84-4BFB-B9A0-716303B8FABA}"/>
          </ac:spMkLst>
        </pc:spChg>
        <pc:spChg chg="add">
          <ac:chgData name="callwilliam9@gmail.com" userId="a5a2fa38974769ba" providerId="LiveId" clId="{3C2F8B18-2B6C-4496-B3AA-97AC576C243B}" dt="2021-10-20T17:08:51.971" v="10" actId="26606"/>
          <ac:spMkLst>
            <pc:docMk/>
            <pc:sldMk cId="1451362326" sldId="268"/>
            <ac:spMk id="36" creationId="{32E16238-A3AC-483C-8D5D-CCBE10D132BF}"/>
          </ac:spMkLst>
        </pc:spChg>
        <pc:grpChg chg="add">
          <ac:chgData name="callwilliam9@gmail.com" userId="a5a2fa38974769ba" providerId="LiveId" clId="{3C2F8B18-2B6C-4496-B3AA-97AC576C243B}" dt="2021-10-20T17:08:51.971" v="10" actId="26606"/>
          <ac:grpSpMkLst>
            <pc:docMk/>
            <pc:sldMk cId="1451362326" sldId="268"/>
            <ac:grpSpMk id="12" creationId="{D3FD0FA2-301C-4DE0-A224-4432DD18D9F8}"/>
          </ac:grpSpMkLst>
        </pc:grpChg>
        <pc:grpChg chg="add">
          <ac:chgData name="callwilliam9@gmail.com" userId="a5a2fa38974769ba" providerId="LiveId" clId="{3C2F8B18-2B6C-4496-B3AA-97AC576C243B}" dt="2021-10-20T17:08:51.971" v="10" actId="26606"/>
          <ac:grpSpMkLst>
            <pc:docMk/>
            <pc:sldMk cId="1451362326" sldId="268"/>
            <ac:grpSpMk id="22" creationId="{8808773A-7E2A-4725-A18F-9F75C8B704BC}"/>
          </ac:grpSpMkLst>
        </pc:grpChg>
        <pc:grpChg chg="add">
          <ac:chgData name="callwilliam9@gmail.com" userId="a5a2fa38974769ba" providerId="LiveId" clId="{3C2F8B18-2B6C-4496-B3AA-97AC576C243B}" dt="2021-10-20T17:08:51.971" v="10" actId="26606"/>
          <ac:grpSpMkLst>
            <pc:docMk/>
            <pc:sldMk cId="1451362326" sldId="268"/>
            <ac:grpSpMk id="30" creationId="{48B3BD25-0D0D-4469-8795-BB3D2C29E575}"/>
          </ac:grpSpMkLst>
        </pc:grpChg>
      </pc:sldChg>
      <pc:sldChg chg="addSp delSp modSp new mod setBg">
        <pc:chgData name="callwilliam9@gmail.com" userId="a5a2fa38974769ba" providerId="LiveId" clId="{3C2F8B18-2B6C-4496-B3AA-97AC576C243B}" dt="2021-10-20T17:16:33.418" v="177" actId="20577"/>
        <pc:sldMkLst>
          <pc:docMk/>
          <pc:sldMk cId="3865036015" sldId="273"/>
        </pc:sldMkLst>
        <pc:spChg chg="mod">
          <ac:chgData name="callwilliam9@gmail.com" userId="a5a2fa38974769ba" providerId="LiveId" clId="{3C2F8B18-2B6C-4496-B3AA-97AC576C243B}" dt="2021-10-20T17:16:33.418" v="177" actId="20577"/>
          <ac:spMkLst>
            <pc:docMk/>
            <pc:sldMk cId="3865036015" sldId="273"/>
            <ac:spMk id="2" creationId="{F182BD4F-842E-4D6A-A689-DA711223D3C0}"/>
          </ac:spMkLst>
        </pc:spChg>
        <pc:spChg chg="del mod">
          <ac:chgData name="callwilliam9@gmail.com" userId="a5a2fa38974769ba" providerId="LiveId" clId="{3C2F8B18-2B6C-4496-B3AA-97AC576C243B}" dt="2021-10-20T17:13:45.977" v="76" actId="21"/>
          <ac:spMkLst>
            <pc:docMk/>
            <pc:sldMk cId="3865036015" sldId="273"/>
            <ac:spMk id="3" creationId="{0DC1E18E-8E5F-4A7F-8FF2-91BA54E7D67E}"/>
          </ac:spMkLst>
        </pc:spChg>
        <pc:spChg chg="add">
          <ac:chgData name="callwilliam9@gmail.com" userId="a5a2fa38974769ba" providerId="LiveId" clId="{3C2F8B18-2B6C-4496-B3AA-97AC576C243B}" dt="2021-10-20T17:13:34.070" v="75" actId="26606"/>
          <ac:spMkLst>
            <pc:docMk/>
            <pc:sldMk cId="3865036015" sldId="273"/>
            <ac:spMk id="8" creationId="{E265FA8F-035D-4B36-950E-FE4EB70677C3}"/>
          </ac:spMkLst>
        </pc:spChg>
        <pc:spChg chg="add">
          <ac:chgData name="callwilliam9@gmail.com" userId="a5a2fa38974769ba" providerId="LiveId" clId="{3C2F8B18-2B6C-4496-B3AA-97AC576C243B}" dt="2021-10-20T17:13:34.070" v="75" actId="26606"/>
          <ac:spMkLst>
            <pc:docMk/>
            <pc:sldMk cId="3865036015" sldId="273"/>
            <ac:spMk id="10" creationId="{600E9BC5-9662-4990-B704-C99846AF9BA8}"/>
          </ac:spMkLst>
        </pc:spChg>
        <pc:spChg chg="add">
          <ac:chgData name="callwilliam9@gmail.com" userId="a5a2fa38974769ba" providerId="LiveId" clId="{3C2F8B18-2B6C-4496-B3AA-97AC576C243B}" dt="2021-10-20T17:13:34.070" v="75" actId="26606"/>
          <ac:spMkLst>
            <pc:docMk/>
            <pc:sldMk cId="3865036015" sldId="273"/>
            <ac:spMk id="20" creationId="{C6E259F2-9362-412C-A479-9DF97405C64B}"/>
          </ac:spMkLst>
        </pc:spChg>
        <pc:spChg chg="add">
          <ac:chgData name="callwilliam9@gmail.com" userId="a5a2fa38974769ba" providerId="LiveId" clId="{3C2F8B18-2B6C-4496-B3AA-97AC576C243B}" dt="2021-10-20T17:13:34.070" v="75" actId="26606"/>
          <ac:spMkLst>
            <pc:docMk/>
            <pc:sldMk cId="3865036015" sldId="273"/>
            <ac:spMk id="28" creationId="{BBB0790C-FC84-4BFB-B9A0-716303B8FABA}"/>
          </ac:spMkLst>
        </pc:spChg>
        <pc:spChg chg="add">
          <ac:chgData name="callwilliam9@gmail.com" userId="a5a2fa38974769ba" providerId="LiveId" clId="{3C2F8B18-2B6C-4496-B3AA-97AC576C243B}" dt="2021-10-20T17:13:34.070" v="75" actId="26606"/>
          <ac:spMkLst>
            <pc:docMk/>
            <pc:sldMk cId="3865036015" sldId="273"/>
            <ac:spMk id="36" creationId="{32E16238-A3AC-483C-8D5D-CCBE10D132BF}"/>
          </ac:spMkLst>
        </pc:spChg>
        <pc:grpChg chg="add">
          <ac:chgData name="callwilliam9@gmail.com" userId="a5a2fa38974769ba" providerId="LiveId" clId="{3C2F8B18-2B6C-4496-B3AA-97AC576C243B}" dt="2021-10-20T17:13:34.070" v="75" actId="26606"/>
          <ac:grpSpMkLst>
            <pc:docMk/>
            <pc:sldMk cId="3865036015" sldId="273"/>
            <ac:grpSpMk id="12" creationId="{D3FD0FA2-301C-4DE0-A224-4432DD18D9F8}"/>
          </ac:grpSpMkLst>
        </pc:grpChg>
        <pc:grpChg chg="add">
          <ac:chgData name="callwilliam9@gmail.com" userId="a5a2fa38974769ba" providerId="LiveId" clId="{3C2F8B18-2B6C-4496-B3AA-97AC576C243B}" dt="2021-10-20T17:13:34.070" v="75" actId="26606"/>
          <ac:grpSpMkLst>
            <pc:docMk/>
            <pc:sldMk cId="3865036015" sldId="273"/>
            <ac:grpSpMk id="22" creationId="{8808773A-7E2A-4725-A18F-9F75C8B704BC}"/>
          </ac:grpSpMkLst>
        </pc:grpChg>
        <pc:grpChg chg="add">
          <ac:chgData name="callwilliam9@gmail.com" userId="a5a2fa38974769ba" providerId="LiveId" clId="{3C2F8B18-2B6C-4496-B3AA-97AC576C243B}" dt="2021-10-20T17:13:34.070" v="75" actId="26606"/>
          <ac:grpSpMkLst>
            <pc:docMk/>
            <pc:sldMk cId="3865036015" sldId="273"/>
            <ac:grpSpMk id="30" creationId="{48B3BD25-0D0D-4469-8795-BB3D2C29E575}"/>
          </ac:grpSpMkLst>
        </pc:grpChg>
      </pc:sldChg>
      <pc:sldChg chg="addSp delSp modSp new mod setBg">
        <pc:chgData name="callwilliam9@gmail.com" userId="a5a2fa38974769ba" providerId="LiveId" clId="{3C2F8B18-2B6C-4496-B3AA-97AC576C243B}" dt="2021-10-20T17:34:06.216" v="246" actId="20577"/>
        <pc:sldMkLst>
          <pc:docMk/>
          <pc:sldMk cId="3645569079" sldId="279"/>
        </pc:sldMkLst>
        <pc:spChg chg="mod">
          <ac:chgData name="callwilliam9@gmail.com" userId="a5a2fa38974769ba" providerId="LiveId" clId="{3C2F8B18-2B6C-4496-B3AA-97AC576C243B}" dt="2021-10-20T17:34:06.216" v="246" actId="20577"/>
          <ac:spMkLst>
            <pc:docMk/>
            <pc:sldMk cId="3645569079" sldId="279"/>
            <ac:spMk id="2" creationId="{2B05A274-32C4-42B9-AC26-8C791E156B79}"/>
          </ac:spMkLst>
        </pc:spChg>
        <pc:spChg chg="del">
          <ac:chgData name="callwilliam9@gmail.com" userId="a5a2fa38974769ba" providerId="LiveId" clId="{3C2F8B18-2B6C-4496-B3AA-97AC576C243B}" dt="2021-10-20T17:33:27.511" v="179" actId="26606"/>
          <ac:spMkLst>
            <pc:docMk/>
            <pc:sldMk cId="3645569079" sldId="279"/>
            <ac:spMk id="3" creationId="{F5777829-EE4B-41F6-90CB-AE15525968AD}"/>
          </ac:spMkLst>
        </pc:spChg>
        <pc:spChg chg="add">
          <ac:chgData name="callwilliam9@gmail.com" userId="a5a2fa38974769ba" providerId="LiveId" clId="{3C2F8B18-2B6C-4496-B3AA-97AC576C243B}" dt="2021-10-20T17:33:27.511" v="179" actId="26606"/>
          <ac:spMkLst>
            <pc:docMk/>
            <pc:sldMk cId="3645569079" sldId="279"/>
            <ac:spMk id="8" creationId="{E265FA8F-035D-4B36-950E-FE4EB70677C3}"/>
          </ac:spMkLst>
        </pc:spChg>
        <pc:spChg chg="add">
          <ac:chgData name="callwilliam9@gmail.com" userId="a5a2fa38974769ba" providerId="LiveId" clId="{3C2F8B18-2B6C-4496-B3AA-97AC576C243B}" dt="2021-10-20T17:33:27.511" v="179" actId="26606"/>
          <ac:spMkLst>
            <pc:docMk/>
            <pc:sldMk cId="3645569079" sldId="279"/>
            <ac:spMk id="10" creationId="{600E9BC5-9662-4990-B704-C99846AF9BA8}"/>
          </ac:spMkLst>
        </pc:spChg>
        <pc:spChg chg="add">
          <ac:chgData name="callwilliam9@gmail.com" userId="a5a2fa38974769ba" providerId="LiveId" clId="{3C2F8B18-2B6C-4496-B3AA-97AC576C243B}" dt="2021-10-20T17:33:27.511" v="179" actId="26606"/>
          <ac:spMkLst>
            <pc:docMk/>
            <pc:sldMk cId="3645569079" sldId="279"/>
            <ac:spMk id="20" creationId="{C6E259F2-9362-412C-A479-9DF97405C64B}"/>
          </ac:spMkLst>
        </pc:spChg>
        <pc:spChg chg="add">
          <ac:chgData name="callwilliam9@gmail.com" userId="a5a2fa38974769ba" providerId="LiveId" clId="{3C2F8B18-2B6C-4496-B3AA-97AC576C243B}" dt="2021-10-20T17:33:27.511" v="179" actId="26606"/>
          <ac:spMkLst>
            <pc:docMk/>
            <pc:sldMk cId="3645569079" sldId="279"/>
            <ac:spMk id="28" creationId="{BBB0790C-FC84-4BFB-B9A0-716303B8FABA}"/>
          </ac:spMkLst>
        </pc:spChg>
        <pc:spChg chg="add">
          <ac:chgData name="callwilliam9@gmail.com" userId="a5a2fa38974769ba" providerId="LiveId" clId="{3C2F8B18-2B6C-4496-B3AA-97AC576C243B}" dt="2021-10-20T17:33:27.511" v="179" actId="26606"/>
          <ac:spMkLst>
            <pc:docMk/>
            <pc:sldMk cId="3645569079" sldId="279"/>
            <ac:spMk id="36" creationId="{32E16238-A3AC-483C-8D5D-CCBE10D132BF}"/>
          </ac:spMkLst>
        </pc:spChg>
        <pc:grpChg chg="add">
          <ac:chgData name="callwilliam9@gmail.com" userId="a5a2fa38974769ba" providerId="LiveId" clId="{3C2F8B18-2B6C-4496-B3AA-97AC576C243B}" dt="2021-10-20T17:33:27.511" v="179" actId="26606"/>
          <ac:grpSpMkLst>
            <pc:docMk/>
            <pc:sldMk cId="3645569079" sldId="279"/>
            <ac:grpSpMk id="12" creationId="{D3FD0FA2-301C-4DE0-A224-4432DD18D9F8}"/>
          </ac:grpSpMkLst>
        </pc:grpChg>
        <pc:grpChg chg="add">
          <ac:chgData name="callwilliam9@gmail.com" userId="a5a2fa38974769ba" providerId="LiveId" clId="{3C2F8B18-2B6C-4496-B3AA-97AC576C243B}" dt="2021-10-20T17:33:27.511" v="179" actId="26606"/>
          <ac:grpSpMkLst>
            <pc:docMk/>
            <pc:sldMk cId="3645569079" sldId="279"/>
            <ac:grpSpMk id="22" creationId="{8808773A-7E2A-4725-A18F-9F75C8B704BC}"/>
          </ac:grpSpMkLst>
        </pc:grpChg>
        <pc:grpChg chg="add">
          <ac:chgData name="callwilliam9@gmail.com" userId="a5a2fa38974769ba" providerId="LiveId" clId="{3C2F8B18-2B6C-4496-B3AA-97AC576C243B}" dt="2021-10-20T17:33:27.511" v="179" actId="26606"/>
          <ac:grpSpMkLst>
            <pc:docMk/>
            <pc:sldMk cId="3645569079" sldId="279"/>
            <ac:grpSpMk id="30" creationId="{48B3BD25-0D0D-4469-8795-BB3D2C29E575}"/>
          </ac:grpSpMkLst>
        </pc:grpChg>
      </pc:sldChg>
      <pc:sldChg chg="addSp delSp modSp new del mod setBg">
        <pc:chgData name="callwilliam9@gmail.com" userId="a5a2fa38974769ba" providerId="LiveId" clId="{3C2F8B18-2B6C-4496-B3AA-97AC576C243B}" dt="2021-10-20T17:36:06.277" v="253" actId="47"/>
        <pc:sldMkLst>
          <pc:docMk/>
          <pc:sldMk cId="779435817" sldId="284"/>
        </pc:sldMkLst>
        <pc:spChg chg="del mod">
          <ac:chgData name="callwilliam9@gmail.com" userId="a5a2fa38974769ba" providerId="LiveId" clId="{3C2F8B18-2B6C-4496-B3AA-97AC576C243B}" dt="2021-10-20T17:36:03.532" v="252" actId="478"/>
          <ac:spMkLst>
            <pc:docMk/>
            <pc:sldMk cId="779435817" sldId="284"/>
            <ac:spMk id="2" creationId="{6762A448-0F02-4FF6-965A-64E5AF538890}"/>
          </ac:spMkLst>
        </pc:spChg>
        <pc:spChg chg="del">
          <ac:chgData name="callwilliam9@gmail.com" userId="a5a2fa38974769ba" providerId="LiveId" clId="{3C2F8B18-2B6C-4496-B3AA-97AC576C243B}" dt="2021-10-20T17:35:47.949" v="250" actId="26606"/>
          <ac:spMkLst>
            <pc:docMk/>
            <pc:sldMk cId="779435817" sldId="284"/>
            <ac:spMk id="3" creationId="{8D5F14E2-88F7-42AD-BC94-5573E61B3481}"/>
          </ac:spMkLst>
        </pc:spChg>
        <pc:spChg chg="add">
          <ac:chgData name="callwilliam9@gmail.com" userId="a5a2fa38974769ba" providerId="LiveId" clId="{3C2F8B18-2B6C-4496-B3AA-97AC576C243B}" dt="2021-10-20T17:35:47.949" v="250" actId="26606"/>
          <ac:spMkLst>
            <pc:docMk/>
            <pc:sldMk cId="779435817" sldId="284"/>
            <ac:spMk id="8" creationId="{E265FA8F-035D-4B36-950E-FE4EB70677C3}"/>
          </ac:spMkLst>
        </pc:spChg>
        <pc:spChg chg="add">
          <ac:chgData name="callwilliam9@gmail.com" userId="a5a2fa38974769ba" providerId="LiveId" clId="{3C2F8B18-2B6C-4496-B3AA-97AC576C243B}" dt="2021-10-20T17:35:47.949" v="250" actId="26606"/>
          <ac:spMkLst>
            <pc:docMk/>
            <pc:sldMk cId="779435817" sldId="284"/>
            <ac:spMk id="10" creationId="{600E9BC5-9662-4990-B704-C99846AF9BA8}"/>
          </ac:spMkLst>
        </pc:spChg>
        <pc:spChg chg="add">
          <ac:chgData name="callwilliam9@gmail.com" userId="a5a2fa38974769ba" providerId="LiveId" clId="{3C2F8B18-2B6C-4496-B3AA-97AC576C243B}" dt="2021-10-20T17:35:47.949" v="250" actId="26606"/>
          <ac:spMkLst>
            <pc:docMk/>
            <pc:sldMk cId="779435817" sldId="284"/>
            <ac:spMk id="20" creationId="{C6E259F2-9362-412C-A479-9DF97405C64B}"/>
          </ac:spMkLst>
        </pc:spChg>
        <pc:spChg chg="add">
          <ac:chgData name="callwilliam9@gmail.com" userId="a5a2fa38974769ba" providerId="LiveId" clId="{3C2F8B18-2B6C-4496-B3AA-97AC576C243B}" dt="2021-10-20T17:35:47.949" v="250" actId="26606"/>
          <ac:spMkLst>
            <pc:docMk/>
            <pc:sldMk cId="779435817" sldId="284"/>
            <ac:spMk id="28" creationId="{BBB0790C-FC84-4BFB-B9A0-716303B8FABA}"/>
          </ac:spMkLst>
        </pc:spChg>
        <pc:spChg chg="add">
          <ac:chgData name="callwilliam9@gmail.com" userId="a5a2fa38974769ba" providerId="LiveId" clId="{3C2F8B18-2B6C-4496-B3AA-97AC576C243B}" dt="2021-10-20T17:35:47.949" v="250" actId="26606"/>
          <ac:spMkLst>
            <pc:docMk/>
            <pc:sldMk cId="779435817" sldId="284"/>
            <ac:spMk id="36" creationId="{32E16238-A3AC-483C-8D5D-CCBE10D132BF}"/>
          </ac:spMkLst>
        </pc:spChg>
        <pc:grpChg chg="add">
          <ac:chgData name="callwilliam9@gmail.com" userId="a5a2fa38974769ba" providerId="LiveId" clId="{3C2F8B18-2B6C-4496-B3AA-97AC576C243B}" dt="2021-10-20T17:35:47.949" v="250" actId="26606"/>
          <ac:grpSpMkLst>
            <pc:docMk/>
            <pc:sldMk cId="779435817" sldId="284"/>
            <ac:grpSpMk id="12" creationId="{D3FD0FA2-301C-4DE0-A224-4432DD18D9F8}"/>
          </ac:grpSpMkLst>
        </pc:grpChg>
        <pc:grpChg chg="add">
          <ac:chgData name="callwilliam9@gmail.com" userId="a5a2fa38974769ba" providerId="LiveId" clId="{3C2F8B18-2B6C-4496-B3AA-97AC576C243B}" dt="2021-10-20T17:35:47.949" v="250" actId="26606"/>
          <ac:grpSpMkLst>
            <pc:docMk/>
            <pc:sldMk cId="779435817" sldId="284"/>
            <ac:grpSpMk id="22" creationId="{8808773A-7E2A-4725-A18F-9F75C8B704BC}"/>
          </ac:grpSpMkLst>
        </pc:grpChg>
        <pc:grpChg chg="add">
          <ac:chgData name="callwilliam9@gmail.com" userId="a5a2fa38974769ba" providerId="LiveId" clId="{3C2F8B18-2B6C-4496-B3AA-97AC576C243B}" dt="2021-10-20T17:35:47.949" v="250" actId="26606"/>
          <ac:grpSpMkLst>
            <pc:docMk/>
            <pc:sldMk cId="779435817" sldId="284"/>
            <ac:grpSpMk id="30" creationId="{48B3BD25-0D0D-4469-8795-BB3D2C29E575}"/>
          </ac:grpSpMkLst>
        </pc:grpChg>
      </pc:sldChg>
      <pc:sldChg chg="new del">
        <pc:chgData name="callwilliam9@gmail.com" userId="a5a2fa38974769ba" providerId="LiveId" clId="{3C2F8B18-2B6C-4496-B3AA-97AC576C243B}" dt="2021-10-20T17:35:38.068" v="248" actId="47"/>
        <pc:sldMkLst>
          <pc:docMk/>
          <pc:sldMk cId="2444423265" sldId="284"/>
        </pc:sldMkLst>
      </pc:sldChg>
      <pc:sldChg chg="addSp delSp modSp new mod setBg delDesignElem chgLayout">
        <pc:chgData name="callwilliam9@gmail.com" userId="a5a2fa38974769ba" providerId="LiveId" clId="{3C2F8B18-2B6C-4496-B3AA-97AC576C243B}" dt="2021-10-20T17:41:10.438" v="649" actId="20577"/>
        <pc:sldMkLst>
          <pc:docMk/>
          <pc:sldMk cId="2511816590" sldId="284"/>
        </pc:sldMkLst>
        <pc:spChg chg="mod ord">
          <ac:chgData name="callwilliam9@gmail.com" userId="a5a2fa38974769ba" providerId="LiveId" clId="{3C2F8B18-2B6C-4496-B3AA-97AC576C243B}" dt="2021-10-20T17:41:10.438" v="649" actId="20577"/>
          <ac:spMkLst>
            <pc:docMk/>
            <pc:sldMk cId="2511816590" sldId="284"/>
            <ac:spMk id="2" creationId="{19E17AEB-B5C9-48C2-A35D-16CE907D252B}"/>
          </ac:spMkLst>
        </pc:spChg>
        <pc:spChg chg="del">
          <ac:chgData name="callwilliam9@gmail.com" userId="a5a2fa38974769ba" providerId="LiveId" clId="{3C2F8B18-2B6C-4496-B3AA-97AC576C243B}" dt="2021-10-20T17:36:21.798" v="255" actId="26606"/>
          <ac:spMkLst>
            <pc:docMk/>
            <pc:sldMk cId="2511816590" sldId="284"/>
            <ac:spMk id="3" creationId="{43B671EF-1D95-4AF3-BB7B-9C44C527B464}"/>
          </ac:spMkLst>
        </pc:spChg>
        <pc:spChg chg="add del mod ord">
          <ac:chgData name="callwilliam9@gmail.com" userId="a5a2fa38974769ba" providerId="LiveId" clId="{3C2F8B18-2B6C-4496-B3AA-97AC576C243B}" dt="2021-10-20T17:37:38.349" v="276" actId="26606"/>
          <ac:spMkLst>
            <pc:docMk/>
            <pc:sldMk cId="2511816590" sldId="284"/>
            <ac:spMk id="4" creationId="{CBA4FF36-6671-4A63-82AD-932AE2454B97}"/>
          </ac:spMkLst>
        </pc:spChg>
        <pc:spChg chg="add del">
          <ac:chgData name="callwilliam9@gmail.com" userId="a5a2fa38974769ba" providerId="LiveId" clId="{3C2F8B18-2B6C-4496-B3AA-97AC576C243B}" dt="2021-10-20T17:37:24.271" v="274" actId="700"/>
          <ac:spMkLst>
            <pc:docMk/>
            <pc:sldMk cId="2511816590" sldId="284"/>
            <ac:spMk id="8" creationId="{E265FA8F-035D-4B36-950E-FE4EB70677C3}"/>
          </ac:spMkLst>
        </pc:spChg>
        <pc:spChg chg="add">
          <ac:chgData name="callwilliam9@gmail.com" userId="a5a2fa38974769ba" providerId="LiveId" clId="{3C2F8B18-2B6C-4496-B3AA-97AC576C243B}" dt="2021-10-20T17:37:38.349" v="276" actId="26606"/>
          <ac:spMkLst>
            <pc:docMk/>
            <pc:sldMk cId="2511816590" sldId="284"/>
            <ac:spMk id="9" creationId="{E265FA8F-035D-4B36-950E-FE4EB70677C3}"/>
          </ac:spMkLst>
        </pc:spChg>
        <pc:spChg chg="add del">
          <ac:chgData name="callwilliam9@gmail.com" userId="a5a2fa38974769ba" providerId="LiveId" clId="{3C2F8B18-2B6C-4496-B3AA-97AC576C243B}" dt="2021-10-20T17:37:24.271" v="274" actId="700"/>
          <ac:spMkLst>
            <pc:docMk/>
            <pc:sldMk cId="2511816590" sldId="284"/>
            <ac:spMk id="10" creationId="{600E9BC5-9662-4990-B704-C99846AF9BA8}"/>
          </ac:spMkLst>
        </pc:spChg>
        <pc:spChg chg="add">
          <ac:chgData name="callwilliam9@gmail.com" userId="a5a2fa38974769ba" providerId="LiveId" clId="{3C2F8B18-2B6C-4496-B3AA-97AC576C243B}" dt="2021-10-20T17:37:38.349" v="276" actId="26606"/>
          <ac:spMkLst>
            <pc:docMk/>
            <pc:sldMk cId="2511816590" sldId="284"/>
            <ac:spMk id="11" creationId="{600E9BC5-9662-4990-B704-C99846AF9BA8}"/>
          </ac:spMkLst>
        </pc:spChg>
        <pc:spChg chg="add del">
          <ac:chgData name="callwilliam9@gmail.com" userId="a5a2fa38974769ba" providerId="LiveId" clId="{3C2F8B18-2B6C-4496-B3AA-97AC576C243B}" dt="2021-10-20T17:37:24.271" v="274" actId="700"/>
          <ac:spMkLst>
            <pc:docMk/>
            <pc:sldMk cId="2511816590" sldId="284"/>
            <ac:spMk id="20" creationId="{C6E259F2-9362-412C-A479-9DF97405C64B}"/>
          </ac:spMkLst>
        </pc:spChg>
        <pc:spChg chg="add">
          <ac:chgData name="callwilliam9@gmail.com" userId="a5a2fa38974769ba" providerId="LiveId" clId="{3C2F8B18-2B6C-4496-B3AA-97AC576C243B}" dt="2021-10-20T17:37:38.349" v="276" actId="26606"/>
          <ac:spMkLst>
            <pc:docMk/>
            <pc:sldMk cId="2511816590" sldId="284"/>
            <ac:spMk id="21" creationId="{C6E259F2-9362-412C-A479-9DF97405C64B}"/>
          </ac:spMkLst>
        </pc:spChg>
        <pc:spChg chg="add del">
          <ac:chgData name="callwilliam9@gmail.com" userId="a5a2fa38974769ba" providerId="LiveId" clId="{3C2F8B18-2B6C-4496-B3AA-97AC576C243B}" dt="2021-10-20T17:37:24.271" v="274" actId="700"/>
          <ac:spMkLst>
            <pc:docMk/>
            <pc:sldMk cId="2511816590" sldId="284"/>
            <ac:spMk id="28" creationId="{BBB0790C-FC84-4BFB-B9A0-716303B8FABA}"/>
          </ac:spMkLst>
        </pc:spChg>
        <pc:spChg chg="add">
          <ac:chgData name="callwilliam9@gmail.com" userId="a5a2fa38974769ba" providerId="LiveId" clId="{3C2F8B18-2B6C-4496-B3AA-97AC576C243B}" dt="2021-10-20T17:37:38.349" v="276" actId="26606"/>
          <ac:spMkLst>
            <pc:docMk/>
            <pc:sldMk cId="2511816590" sldId="284"/>
            <ac:spMk id="29" creationId="{BBB0790C-FC84-4BFB-B9A0-716303B8FABA}"/>
          </ac:spMkLst>
        </pc:spChg>
        <pc:spChg chg="add del">
          <ac:chgData name="callwilliam9@gmail.com" userId="a5a2fa38974769ba" providerId="LiveId" clId="{3C2F8B18-2B6C-4496-B3AA-97AC576C243B}" dt="2021-10-20T17:37:24.271" v="274" actId="700"/>
          <ac:spMkLst>
            <pc:docMk/>
            <pc:sldMk cId="2511816590" sldId="284"/>
            <ac:spMk id="36" creationId="{32E16238-A3AC-483C-8D5D-CCBE10D132BF}"/>
          </ac:spMkLst>
        </pc:spChg>
        <pc:spChg chg="add">
          <ac:chgData name="callwilliam9@gmail.com" userId="a5a2fa38974769ba" providerId="LiveId" clId="{3C2F8B18-2B6C-4496-B3AA-97AC576C243B}" dt="2021-10-20T17:37:38.349" v="276" actId="26606"/>
          <ac:spMkLst>
            <pc:docMk/>
            <pc:sldMk cId="2511816590" sldId="284"/>
            <ac:spMk id="37" creationId="{32E16238-A3AC-483C-8D5D-CCBE10D132BF}"/>
          </ac:spMkLst>
        </pc:spChg>
        <pc:grpChg chg="add">
          <ac:chgData name="callwilliam9@gmail.com" userId="a5a2fa38974769ba" providerId="LiveId" clId="{3C2F8B18-2B6C-4496-B3AA-97AC576C243B}" dt="2021-10-20T17:37:38.349" v="276" actId="26606"/>
          <ac:grpSpMkLst>
            <pc:docMk/>
            <pc:sldMk cId="2511816590" sldId="284"/>
            <ac:grpSpMk id="6" creationId="{D3FD0FA2-301C-4DE0-A224-4432DD18D9F8}"/>
          </ac:grpSpMkLst>
        </pc:grpChg>
        <pc:grpChg chg="add del">
          <ac:chgData name="callwilliam9@gmail.com" userId="a5a2fa38974769ba" providerId="LiveId" clId="{3C2F8B18-2B6C-4496-B3AA-97AC576C243B}" dt="2021-10-20T17:37:24.271" v="274" actId="700"/>
          <ac:grpSpMkLst>
            <pc:docMk/>
            <pc:sldMk cId="2511816590" sldId="284"/>
            <ac:grpSpMk id="12" creationId="{D3FD0FA2-301C-4DE0-A224-4432DD18D9F8}"/>
          </ac:grpSpMkLst>
        </pc:grpChg>
        <pc:grpChg chg="add del">
          <ac:chgData name="callwilliam9@gmail.com" userId="a5a2fa38974769ba" providerId="LiveId" clId="{3C2F8B18-2B6C-4496-B3AA-97AC576C243B}" dt="2021-10-20T17:37:24.271" v="274" actId="700"/>
          <ac:grpSpMkLst>
            <pc:docMk/>
            <pc:sldMk cId="2511816590" sldId="284"/>
            <ac:grpSpMk id="22" creationId="{8808773A-7E2A-4725-A18F-9F75C8B704BC}"/>
          </ac:grpSpMkLst>
        </pc:grpChg>
        <pc:grpChg chg="add">
          <ac:chgData name="callwilliam9@gmail.com" userId="a5a2fa38974769ba" providerId="LiveId" clId="{3C2F8B18-2B6C-4496-B3AA-97AC576C243B}" dt="2021-10-20T17:37:38.349" v="276" actId="26606"/>
          <ac:grpSpMkLst>
            <pc:docMk/>
            <pc:sldMk cId="2511816590" sldId="284"/>
            <ac:grpSpMk id="23" creationId="{8808773A-7E2A-4725-A18F-9F75C8B704BC}"/>
          </ac:grpSpMkLst>
        </pc:grpChg>
        <pc:grpChg chg="add del">
          <ac:chgData name="callwilliam9@gmail.com" userId="a5a2fa38974769ba" providerId="LiveId" clId="{3C2F8B18-2B6C-4496-B3AA-97AC576C243B}" dt="2021-10-20T17:37:24.271" v="274" actId="700"/>
          <ac:grpSpMkLst>
            <pc:docMk/>
            <pc:sldMk cId="2511816590" sldId="284"/>
            <ac:grpSpMk id="30" creationId="{48B3BD25-0D0D-4469-8795-BB3D2C29E575}"/>
          </ac:grpSpMkLst>
        </pc:grpChg>
        <pc:grpChg chg="add">
          <ac:chgData name="callwilliam9@gmail.com" userId="a5a2fa38974769ba" providerId="LiveId" clId="{3C2F8B18-2B6C-4496-B3AA-97AC576C243B}" dt="2021-10-20T17:37:38.349" v="276" actId="26606"/>
          <ac:grpSpMkLst>
            <pc:docMk/>
            <pc:sldMk cId="2511816590" sldId="284"/>
            <ac:grpSpMk id="31" creationId="{48B3BD25-0D0D-4469-8795-BB3D2C29E575}"/>
          </ac:grpSpMkLst>
        </pc:grpChg>
      </pc:sldChg>
      <pc:sldChg chg="addSp modSp new mod setBg">
        <pc:chgData name="callwilliam9@gmail.com" userId="a5a2fa38974769ba" providerId="LiveId" clId="{3C2F8B18-2B6C-4496-B3AA-97AC576C243B}" dt="2021-10-20T17:52:44.206" v="1018" actId="313"/>
        <pc:sldMkLst>
          <pc:docMk/>
          <pc:sldMk cId="2721974925" sldId="285"/>
        </pc:sldMkLst>
        <pc:spChg chg="mod">
          <ac:chgData name="callwilliam9@gmail.com" userId="a5a2fa38974769ba" providerId="LiveId" clId="{3C2F8B18-2B6C-4496-B3AA-97AC576C243B}" dt="2021-10-20T17:52:44.206" v="1018" actId="313"/>
          <ac:spMkLst>
            <pc:docMk/>
            <pc:sldMk cId="2721974925" sldId="285"/>
            <ac:spMk id="2" creationId="{5EEDD3F8-3407-4498-AEFC-2618C892DCF1}"/>
          </ac:spMkLst>
        </pc:spChg>
        <pc:spChg chg="mod">
          <ac:chgData name="callwilliam9@gmail.com" userId="a5a2fa38974769ba" providerId="LiveId" clId="{3C2F8B18-2B6C-4496-B3AA-97AC576C243B}" dt="2021-10-20T17:52:16.125" v="1008" actId="20577"/>
          <ac:spMkLst>
            <pc:docMk/>
            <pc:sldMk cId="2721974925" sldId="285"/>
            <ac:spMk id="3" creationId="{D39CA57A-AB99-4FD2-8713-43B5820F6005}"/>
          </ac:spMkLst>
        </pc:spChg>
        <pc:spChg chg="add">
          <ac:chgData name="callwilliam9@gmail.com" userId="a5a2fa38974769ba" providerId="LiveId" clId="{3C2F8B18-2B6C-4496-B3AA-97AC576C243B}" dt="2021-10-20T17:47:30.014" v="670" actId="26606"/>
          <ac:spMkLst>
            <pc:docMk/>
            <pc:sldMk cId="2721974925" sldId="285"/>
            <ac:spMk id="8" creationId="{5112AC23-F046-4DC5-9B92-07CA6CC7C580}"/>
          </ac:spMkLst>
        </pc:spChg>
        <pc:spChg chg="add">
          <ac:chgData name="callwilliam9@gmail.com" userId="a5a2fa38974769ba" providerId="LiveId" clId="{3C2F8B18-2B6C-4496-B3AA-97AC576C243B}" dt="2021-10-20T17:47:30.014" v="670" actId="26606"/>
          <ac:spMkLst>
            <pc:docMk/>
            <pc:sldMk cId="2721974925" sldId="285"/>
            <ac:spMk id="10" creationId="{175AAFE7-143D-45AC-B616-09521E0F5597}"/>
          </ac:spMkLst>
        </pc:spChg>
        <pc:spChg chg="add">
          <ac:chgData name="callwilliam9@gmail.com" userId="a5a2fa38974769ba" providerId="LiveId" clId="{3C2F8B18-2B6C-4496-B3AA-97AC576C243B}" dt="2021-10-20T17:47:30.014" v="670" actId="26606"/>
          <ac:spMkLst>
            <pc:docMk/>
            <pc:sldMk cId="2721974925" sldId="285"/>
            <ac:spMk id="12" creationId="{0BA5DB72-E109-4D37-B6DD-C328D539705B}"/>
          </ac:spMkLst>
        </pc:spChg>
        <pc:spChg chg="add">
          <ac:chgData name="callwilliam9@gmail.com" userId="a5a2fa38974769ba" providerId="LiveId" clId="{3C2F8B18-2B6C-4496-B3AA-97AC576C243B}" dt="2021-10-20T17:47:30.014" v="670" actId="26606"/>
          <ac:spMkLst>
            <pc:docMk/>
            <pc:sldMk cId="2721974925" sldId="285"/>
            <ac:spMk id="22" creationId="{EB2D1A1F-B200-4444-AE01-EFC97AF7B51F}"/>
          </ac:spMkLst>
        </pc:spChg>
        <pc:spChg chg="add">
          <ac:chgData name="callwilliam9@gmail.com" userId="a5a2fa38974769ba" providerId="LiveId" clId="{3C2F8B18-2B6C-4496-B3AA-97AC576C243B}" dt="2021-10-20T17:47:30.014" v="670" actId="26606"/>
          <ac:spMkLst>
            <pc:docMk/>
            <pc:sldMk cId="2721974925" sldId="285"/>
            <ac:spMk id="36" creationId="{C8D9C5DD-B8B3-46A0-8FBC-EE462F96C4E5}"/>
          </ac:spMkLst>
        </pc:spChg>
        <pc:grpChg chg="add">
          <ac:chgData name="callwilliam9@gmail.com" userId="a5a2fa38974769ba" providerId="LiveId" clId="{3C2F8B18-2B6C-4496-B3AA-97AC576C243B}" dt="2021-10-20T17:47:30.014" v="670" actId="26606"/>
          <ac:grpSpMkLst>
            <pc:docMk/>
            <pc:sldMk cId="2721974925" sldId="285"/>
            <ac:grpSpMk id="14" creationId="{7C34EE77-74D1-42B4-801B-40B35A68C127}"/>
          </ac:grpSpMkLst>
        </pc:grpChg>
        <pc:grpChg chg="add">
          <ac:chgData name="callwilliam9@gmail.com" userId="a5a2fa38974769ba" providerId="LiveId" clId="{3C2F8B18-2B6C-4496-B3AA-97AC576C243B}" dt="2021-10-20T17:47:30.014" v="670" actId="26606"/>
          <ac:grpSpMkLst>
            <pc:docMk/>
            <pc:sldMk cId="2721974925" sldId="285"/>
            <ac:grpSpMk id="24" creationId="{70E4CB9D-2256-4786-8DDF-ADFBF3533745}"/>
          </ac:grpSpMkLst>
        </pc:grpChg>
        <pc:grpChg chg="add">
          <ac:chgData name="callwilliam9@gmail.com" userId="a5a2fa38974769ba" providerId="LiveId" clId="{3C2F8B18-2B6C-4496-B3AA-97AC576C243B}" dt="2021-10-20T17:47:30.014" v="670" actId="26606"/>
          <ac:grpSpMkLst>
            <pc:docMk/>
            <pc:sldMk cId="2721974925" sldId="285"/>
            <ac:grpSpMk id="30" creationId="{568E6F37-AE05-46BF-A77F-5505926E92C6}"/>
          </ac:grpSpMkLst>
        </pc:grpChg>
      </pc:sldChg>
      <pc:sldChg chg="addSp delSp modSp new del mod setBg">
        <pc:chgData name="callwilliam9@gmail.com" userId="a5a2fa38974769ba" providerId="LiveId" clId="{3C2F8B18-2B6C-4496-B3AA-97AC576C243B}" dt="2021-10-20T17:47:18.407" v="668" actId="2696"/>
        <pc:sldMkLst>
          <pc:docMk/>
          <pc:sldMk cId="2751357873" sldId="285"/>
        </pc:sldMkLst>
        <pc:spChg chg="mod">
          <ac:chgData name="callwilliam9@gmail.com" userId="a5a2fa38974769ba" providerId="LiveId" clId="{3C2F8B18-2B6C-4496-B3AA-97AC576C243B}" dt="2021-10-20T17:42:52.771" v="667" actId="20577"/>
          <ac:spMkLst>
            <pc:docMk/>
            <pc:sldMk cId="2751357873" sldId="285"/>
            <ac:spMk id="2" creationId="{891FF83C-B2B8-4B9F-857C-6CD096723028}"/>
          </ac:spMkLst>
        </pc:spChg>
        <pc:spChg chg="del">
          <ac:chgData name="callwilliam9@gmail.com" userId="a5a2fa38974769ba" providerId="LiveId" clId="{3C2F8B18-2B6C-4496-B3AA-97AC576C243B}" dt="2021-10-20T17:42:43.753" v="651" actId="26606"/>
          <ac:spMkLst>
            <pc:docMk/>
            <pc:sldMk cId="2751357873" sldId="285"/>
            <ac:spMk id="3" creationId="{D6D4BF4A-88BF-4148-B6A4-205B61049245}"/>
          </ac:spMkLst>
        </pc:spChg>
        <pc:spChg chg="add">
          <ac:chgData name="callwilliam9@gmail.com" userId="a5a2fa38974769ba" providerId="LiveId" clId="{3C2F8B18-2B6C-4496-B3AA-97AC576C243B}" dt="2021-10-20T17:42:43.753" v="651" actId="26606"/>
          <ac:spMkLst>
            <pc:docMk/>
            <pc:sldMk cId="2751357873" sldId="285"/>
            <ac:spMk id="8" creationId="{E265FA8F-035D-4B36-950E-FE4EB70677C3}"/>
          </ac:spMkLst>
        </pc:spChg>
        <pc:spChg chg="add">
          <ac:chgData name="callwilliam9@gmail.com" userId="a5a2fa38974769ba" providerId="LiveId" clId="{3C2F8B18-2B6C-4496-B3AA-97AC576C243B}" dt="2021-10-20T17:42:43.753" v="651" actId="26606"/>
          <ac:spMkLst>
            <pc:docMk/>
            <pc:sldMk cId="2751357873" sldId="285"/>
            <ac:spMk id="10" creationId="{600E9BC5-9662-4990-B704-C99846AF9BA8}"/>
          </ac:spMkLst>
        </pc:spChg>
        <pc:spChg chg="add">
          <ac:chgData name="callwilliam9@gmail.com" userId="a5a2fa38974769ba" providerId="LiveId" clId="{3C2F8B18-2B6C-4496-B3AA-97AC576C243B}" dt="2021-10-20T17:42:43.753" v="651" actId="26606"/>
          <ac:spMkLst>
            <pc:docMk/>
            <pc:sldMk cId="2751357873" sldId="285"/>
            <ac:spMk id="20" creationId="{C6E259F2-9362-412C-A479-9DF97405C64B}"/>
          </ac:spMkLst>
        </pc:spChg>
        <pc:spChg chg="add">
          <ac:chgData name="callwilliam9@gmail.com" userId="a5a2fa38974769ba" providerId="LiveId" clId="{3C2F8B18-2B6C-4496-B3AA-97AC576C243B}" dt="2021-10-20T17:42:43.753" v="651" actId="26606"/>
          <ac:spMkLst>
            <pc:docMk/>
            <pc:sldMk cId="2751357873" sldId="285"/>
            <ac:spMk id="28" creationId="{BBB0790C-FC84-4BFB-B9A0-716303B8FABA}"/>
          </ac:spMkLst>
        </pc:spChg>
        <pc:spChg chg="add">
          <ac:chgData name="callwilliam9@gmail.com" userId="a5a2fa38974769ba" providerId="LiveId" clId="{3C2F8B18-2B6C-4496-B3AA-97AC576C243B}" dt="2021-10-20T17:42:43.753" v="651" actId="26606"/>
          <ac:spMkLst>
            <pc:docMk/>
            <pc:sldMk cId="2751357873" sldId="285"/>
            <ac:spMk id="36" creationId="{32E16238-A3AC-483C-8D5D-CCBE10D132BF}"/>
          </ac:spMkLst>
        </pc:spChg>
        <pc:grpChg chg="add">
          <ac:chgData name="callwilliam9@gmail.com" userId="a5a2fa38974769ba" providerId="LiveId" clId="{3C2F8B18-2B6C-4496-B3AA-97AC576C243B}" dt="2021-10-20T17:42:43.753" v="651" actId="26606"/>
          <ac:grpSpMkLst>
            <pc:docMk/>
            <pc:sldMk cId="2751357873" sldId="285"/>
            <ac:grpSpMk id="12" creationId="{D3FD0FA2-301C-4DE0-A224-4432DD18D9F8}"/>
          </ac:grpSpMkLst>
        </pc:grpChg>
        <pc:grpChg chg="add">
          <ac:chgData name="callwilliam9@gmail.com" userId="a5a2fa38974769ba" providerId="LiveId" clId="{3C2F8B18-2B6C-4496-B3AA-97AC576C243B}" dt="2021-10-20T17:42:43.753" v="651" actId="26606"/>
          <ac:grpSpMkLst>
            <pc:docMk/>
            <pc:sldMk cId="2751357873" sldId="285"/>
            <ac:grpSpMk id="22" creationId="{8808773A-7E2A-4725-A18F-9F75C8B704BC}"/>
          </ac:grpSpMkLst>
        </pc:grpChg>
        <pc:grpChg chg="add">
          <ac:chgData name="callwilliam9@gmail.com" userId="a5a2fa38974769ba" providerId="LiveId" clId="{3C2F8B18-2B6C-4496-B3AA-97AC576C243B}" dt="2021-10-20T17:42:43.753" v="651" actId="26606"/>
          <ac:grpSpMkLst>
            <pc:docMk/>
            <pc:sldMk cId="2751357873" sldId="285"/>
            <ac:grpSpMk id="30" creationId="{48B3BD25-0D0D-4469-8795-BB3D2C29E575}"/>
          </ac:grpSpMkLst>
        </pc:grpChg>
      </pc:sldChg>
      <pc:sldChg chg="addSp modSp new mod setBg">
        <pc:chgData name="callwilliam9@gmail.com" userId="a5a2fa38974769ba" providerId="LiveId" clId="{3C2F8B18-2B6C-4496-B3AA-97AC576C243B}" dt="2021-10-20T18:02:30.497" v="1563" actId="20577"/>
        <pc:sldMkLst>
          <pc:docMk/>
          <pc:sldMk cId="2033572026" sldId="286"/>
        </pc:sldMkLst>
        <pc:spChg chg="mod">
          <ac:chgData name="callwilliam9@gmail.com" userId="a5a2fa38974769ba" providerId="LiveId" clId="{3C2F8B18-2B6C-4496-B3AA-97AC576C243B}" dt="2021-10-20T17:54:45.481" v="1030" actId="20577"/>
          <ac:spMkLst>
            <pc:docMk/>
            <pc:sldMk cId="2033572026" sldId="286"/>
            <ac:spMk id="2" creationId="{9FC8E694-88B5-4423-8D67-4911C15482C7}"/>
          </ac:spMkLst>
        </pc:spChg>
        <pc:spChg chg="mod">
          <ac:chgData name="callwilliam9@gmail.com" userId="a5a2fa38974769ba" providerId="LiveId" clId="{3C2F8B18-2B6C-4496-B3AA-97AC576C243B}" dt="2021-10-20T18:02:30.497" v="1563" actId="20577"/>
          <ac:spMkLst>
            <pc:docMk/>
            <pc:sldMk cId="2033572026" sldId="286"/>
            <ac:spMk id="3" creationId="{3835528B-0ECB-420D-B509-9548168080D3}"/>
          </ac:spMkLst>
        </pc:spChg>
        <pc:spChg chg="add">
          <ac:chgData name="callwilliam9@gmail.com" userId="a5a2fa38974769ba" providerId="LiveId" clId="{3C2F8B18-2B6C-4496-B3AA-97AC576C243B}" dt="2021-10-20T17:54:34.565" v="1020" actId="26606"/>
          <ac:spMkLst>
            <pc:docMk/>
            <pc:sldMk cId="2033572026" sldId="286"/>
            <ac:spMk id="8" creationId="{5112AC23-F046-4DC5-9B92-07CA6CC7C580}"/>
          </ac:spMkLst>
        </pc:spChg>
        <pc:spChg chg="add">
          <ac:chgData name="callwilliam9@gmail.com" userId="a5a2fa38974769ba" providerId="LiveId" clId="{3C2F8B18-2B6C-4496-B3AA-97AC576C243B}" dt="2021-10-20T17:54:34.565" v="1020" actId="26606"/>
          <ac:spMkLst>
            <pc:docMk/>
            <pc:sldMk cId="2033572026" sldId="286"/>
            <ac:spMk id="10" creationId="{175AAFE7-143D-45AC-B616-09521E0F5597}"/>
          </ac:spMkLst>
        </pc:spChg>
        <pc:spChg chg="add">
          <ac:chgData name="callwilliam9@gmail.com" userId="a5a2fa38974769ba" providerId="LiveId" clId="{3C2F8B18-2B6C-4496-B3AA-97AC576C243B}" dt="2021-10-20T17:54:34.565" v="1020" actId="26606"/>
          <ac:spMkLst>
            <pc:docMk/>
            <pc:sldMk cId="2033572026" sldId="286"/>
            <ac:spMk id="12" creationId="{0BA5DB72-E109-4D37-B6DD-C328D539705B}"/>
          </ac:spMkLst>
        </pc:spChg>
        <pc:spChg chg="add">
          <ac:chgData name="callwilliam9@gmail.com" userId="a5a2fa38974769ba" providerId="LiveId" clId="{3C2F8B18-2B6C-4496-B3AA-97AC576C243B}" dt="2021-10-20T17:54:34.565" v="1020" actId="26606"/>
          <ac:spMkLst>
            <pc:docMk/>
            <pc:sldMk cId="2033572026" sldId="286"/>
            <ac:spMk id="22" creationId="{EB2D1A1F-B200-4444-AE01-EFC97AF7B51F}"/>
          </ac:spMkLst>
        </pc:spChg>
        <pc:spChg chg="add">
          <ac:chgData name="callwilliam9@gmail.com" userId="a5a2fa38974769ba" providerId="LiveId" clId="{3C2F8B18-2B6C-4496-B3AA-97AC576C243B}" dt="2021-10-20T17:54:34.565" v="1020" actId="26606"/>
          <ac:spMkLst>
            <pc:docMk/>
            <pc:sldMk cId="2033572026" sldId="286"/>
            <ac:spMk id="36" creationId="{C8D9C5DD-B8B3-46A0-8FBC-EE462F96C4E5}"/>
          </ac:spMkLst>
        </pc:spChg>
        <pc:grpChg chg="add">
          <ac:chgData name="callwilliam9@gmail.com" userId="a5a2fa38974769ba" providerId="LiveId" clId="{3C2F8B18-2B6C-4496-B3AA-97AC576C243B}" dt="2021-10-20T17:54:34.565" v="1020" actId="26606"/>
          <ac:grpSpMkLst>
            <pc:docMk/>
            <pc:sldMk cId="2033572026" sldId="286"/>
            <ac:grpSpMk id="14" creationId="{7C34EE77-74D1-42B4-801B-40B35A68C127}"/>
          </ac:grpSpMkLst>
        </pc:grpChg>
        <pc:grpChg chg="add">
          <ac:chgData name="callwilliam9@gmail.com" userId="a5a2fa38974769ba" providerId="LiveId" clId="{3C2F8B18-2B6C-4496-B3AA-97AC576C243B}" dt="2021-10-20T17:54:34.565" v="1020" actId="26606"/>
          <ac:grpSpMkLst>
            <pc:docMk/>
            <pc:sldMk cId="2033572026" sldId="286"/>
            <ac:grpSpMk id="24" creationId="{70E4CB9D-2256-4786-8DDF-ADFBF3533745}"/>
          </ac:grpSpMkLst>
        </pc:grpChg>
        <pc:grpChg chg="add">
          <ac:chgData name="callwilliam9@gmail.com" userId="a5a2fa38974769ba" providerId="LiveId" clId="{3C2F8B18-2B6C-4496-B3AA-97AC576C243B}" dt="2021-10-20T17:54:34.565" v="1020" actId="26606"/>
          <ac:grpSpMkLst>
            <pc:docMk/>
            <pc:sldMk cId="2033572026" sldId="286"/>
            <ac:grpSpMk id="30" creationId="{568E6F37-AE05-46BF-A77F-5505926E92C6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8228545726795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51142133434193"/>
          <c:y val="0.25083333333333335"/>
          <c:w val="0.82027897167875863"/>
          <c:h val="0.5435958005249343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Sheet1!$A$1:$A$2</c:f>
              <c:strCache>
                <c:ptCount val="2"/>
                <c:pt idx="0">
                  <c:v>CEIS101 Course Project Module 5</c:v>
                </c:pt>
                <c:pt idx="1">
                  <c:v>Name: William Call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Sheet1!$A$3:$A$41</c:f>
              <c:numCache>
                <c:formatCode>General</c:formatCode>
                <c:ptCount val="39"/>
                <c:pt idx="0">
                  <c:v>77</c:v>
                </c:pt>
                <c:pt idx="1">
                  <c:v>77</c:v>
                </c:pt>
                <c:pt idx="2">
                  <c:v>77</c:v>
                </c:pt>
                <c:pt idx="3">
                  <c:v>77</c:v>
                </c:pt>
                <c:pt idx="4">
                  <c:v>78</c:v>
                </c:pt>
                <c:pt idx="5">
                  <c:v>78</c:v>
                </c:pt>
                <c:pt idx="6">
                  <c:v>15</c:v>
                </c:pt>
                <c:pt idx="7">
                  <c:v>77</c:v>
                </c:pt>
                <c:pt idx="8">
                  <c:v>77</c:v>
                </c:pt>
                <c:pt idx="9">
                  <c:v>77</c:v>
                </c:pt>
                <c:pt idx="10">
                  <c:v>78</c:v>
                </c:pt>
                <c:pt idx="11">
                  <c:v>77</c:v>
                </c:pt>
                <c:pt idx="12">
                  <c:v>34</c:v>
                </c:pt>
                <c:pt idx="13">
                  <c:v>34</c:v>
                </c:pt>
                <c:pt idx="14">
                  <c:v>33</c:v>
                </c:pt>
                <c:pt idx="15">
                  <c:v>34</c:v>
                </c:pt>
                <c:pt idx="16">
                  <c:v>77</c:v>
                </c:pt>
                <c:pt idx="17">
                  <c:v>78</c:v>
                </c:pt>
                <c:pt idx="18">
                  <c:v>77</c:v>
                </c:pt>
                <c:pt idx="19">
                  <c:v>77</c:v>
                </c:pt>
                <c:pt idx="20">
                  <c:v>77</c:v>
                </c:pt>
                <c:pt idx="21">
                  <c:v>77</c:v>
                </c:pt>
                <c:pt idx="22">
                  <c:v>76</c:v>
                </c:pt>
                <c:pt idx="23">
                  <c:v>77</c:v>
                </c:pt>
                <c:pt idx="24">
                  <c:v>18</c:v>
                </c:pt>
                <c:pt idx="25">
                  <c:v>19</c:v>
                </c:pt>
                <c:pt idx="26">
                  <c:v>18</c:v>
                </c:pt>
                <c:pt idx="27">
                  <c:v>19</c:v>
                </c:pt>
                <c:pt idx="28">
                  <c:v>18</c:v>
                </c:pt>
                <c:pt idx="29">
                  <c:v>18</c:v>
                </c:pt>
                <c:pt idx="30">
                  <c:v>18</c:v>
                </c:pt>
                <c:pt idx="31">
                  <c:v>19</c:v>
                </c:pt>
                <c:pt idx="32">
                  <c:v>18</c:v>
                </c:pt>
                <c:pt idx="33">
                  <c:v>18</c:v>
                </c:pt>
                <c:pt idx="34">
                  <c:v>18</c:v>
                </c:pt>
                <c:pt idx="35">
                  <c:v>18</c:v>
                </c:pt>
                <c:pt idx="36">
                  <c:v>18</c:v>
                </c:pt>
                <c:pt idx="37">
                  <c:v>18</c:v>
                </c:pt>
                <c:pt idx="38">
                  <c:v>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5A6-41E8-BB13-24A87EAC8A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9535903"/>
        <c:axId val="1139534239"/>
      </c:scatterChart>
      <c:valAx>
        <c:axId val="11395359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  <a:r>
                  <a:rPr lang="en-US" baseline="0"/>
                  <a:t> sec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9534239"/>
        <c:crosses val="autoZero"/>
        <c:crossBetween val="midCat"/>
      </c:valAx>
      <c:valAx>
        <c:axId val="1139534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</a:t>
                </a:r>
                <a:r>
                  <a:rPr lang="en-US" baseline="0"/>
                  <a:t> in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95359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10/20/2021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45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258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10/20/2021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1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DD6B-EC2F-4242-BB01-3ADB2EA05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6E81A-1139-4F60-ADAD-CDBFA2DA7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CA7DA-A3ED-424E-96DB-EAC43B3A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20E7B-DE6B-4599-AB9A-D6E6D1C5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98F17-D1A4-4B40-8467-04543C7AB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40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35B90-86EC-492C-8440-5BE029FC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4B971-FFBC-444C-9574-9D3B54B72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66CA0-A872-4564-80CA-5FEC4ECF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A1036-6CDC-445C-A420-C8F19AA3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5A98F-1722-408F-9EAF-DD105A67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05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E4D1-759E-4B80-9D6F-7700A8CD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D5114-CD19-406E-8705-96803BC30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8F7AF-E616-4F57-A855-C02E4119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85F8-5B2C-49AB-ACE3-206BEDDE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9AD0B-2401-4303-B6E3-E10A4408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71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44CDF-BB67-47FC-BF1B-DB02A6749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A57AE-432B-4C7F-AFD5-02DA1AB1A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59AFA-4DCC-4AAB-A636-A768FCC63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2A2CC-F2EE-4979-8BBC-A34D0009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4CF7A-3807-4981-82FE-9DFBEED4C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DDECA-5A1A-4973-9442-C4828544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10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A80D-F0D5-4D0E-A595-37B132CF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C3DE0-C588-424F-99AD-81C63CBF6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99559-C376-4106-B5B8-DE2548E8B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C5DA3-BFFC-4144-9DE2-F9BD5D554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B6C142-9FBA-441E-A2EE-8A26CD28D1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3BFF5-7AB9-4517-84AF-11B4195E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63660-8C4C-44F0-BB2E-A2E06C020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85D26-D27D-4780-B4D8-652336F5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41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FB5D-6D01-46C3-90E2-6EF7C7DD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BEC61-F94D-46EA-93C3-3D29473C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8D31F-B3A3-44A7-BE2E-54CED001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FC639-D8CC-4126-AE01-D7ECE4FE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77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11337-DCED-48AE-9781-145604B2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90E84E-2E44-4497-B8AA-769AD7E9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3588F-8746-4FE0-AB58-50B514C86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4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E9AD-7C5B-43BF-BC81-663C3B7F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B248D-04F1-4ACE-8F99-0844D0618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34B85-1772-4F38-A7E7-EB8B511E6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4CC1-4267-4CC4-88D6-3A28AFF5E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253FA-41D5-46A5-8FA6-3BB510DA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524AA-7B5D-4D45-A1D6-B2C17247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2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10/20/2021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754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1104-3193-4DE3-9579-D9AA8F0EF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3E60D-5591-47FB-8383-3CF2A6D2F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93396-1B46-429A-A1C7-6319CC46E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BB73A-2A95-4544-9F11-6D8DF3A1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82299-81B8-4894-B8B7-C1A0EF0D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0117A-21AA-4F59-A2B7-7BC19EB7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47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4F3F-7F8C-4B62-83A5-552DFB19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B7699-2B3A-4817-9AC3-43FD9282F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3F1A9-6856-45E2-8C6C-5C78A873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807F9-D2C6-4EE6-AE90-327FC325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B0549-8F58-4348-9920-652E9FED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4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1ECD2-AC72-4B39-B658-44039FF9B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CE250-D2E2-4148-B0C4-5EEC101D4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E6582-DD76-46CC-A4B7-7889DF30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9BB8-5380-45F6-85BD-37209F96D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1002E-17D0-4016-AA60-4DBD5B8B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10/20/2021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61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10/20/2021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200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10/20/2021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9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10/20/2021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7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10/20/2021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591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10/20/2021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6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10/20/2021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1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5847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317E4F-9347-44CD-9477-1AF2334B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CF40D-687B-4129-846D-C33C3CF7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5B308-7023-40D0-A9D7-0A50FDE28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4BDDD-E77C-4F65-80AE-A2B49D0566B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94102-7A5A-4E11-ABC2-D0BBAAF8E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0775C-EC89-455E-B408-FFCE8D86F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5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CD0CD4A9-4A98-42D8-AC7A-8AFB9865CF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-154735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9D957-09A5-430C-94C6-4735D08C4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2"/>
            <a:ext cx="11507693" cy="2802219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CEIS101 course project smart home automation and security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097032-9B2E-436C-8D58-025C14807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023359" cy="120814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Presented by</a:t>
            </a:r>
          </a:p>
          <a:p>
            <a:r>
              <a:rPr lang="en-US" sz="2400" dirty="0">
                <a:solidFill>
                  <a:schemeClr val="tx1"/>
                </a:solidFill>
              </a:rPr>
              <a:t>William Call</a:t>
            </a:r>
          </a:p>
        </p:txBody>
      </p:sp>
    </p:spTree>
    <p:extLst>
      <p:ext uri="{BB962C8B-B14F-4D97-AF65-F5344CB8AC3E}">
        <p14:creationId xmlns:p14="http://schemas.microsoft.com/office/powerpoint/2010/main" val="44160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Circuit of door open with Green LED OFF (picture)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0066C16-4159-4837-92E0-53A336F88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43548"/>
            <a:ext cx="9144000" cy="501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90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49578" cy="1325563"/>
          </a:xfrm>
        </p:spPr>
        <p:txBody>
          <a:bodyPr>
            <a:noAutofit/>
          </a:bodyPr>
          <a:lstStyle/>
          <a:p>
            <a:r>
              <a:rPr lang="en-US" sz="4000" dirty="0"/>
              <a:t>Circuit of door closed with Green LED ON (picture)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007DE52-BD71-41B5-8467-14A29D8BB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63328"/>
            <a:ext cx="9144000" cy="529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62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Arduino Code (screenshot)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4387DC3-5F16-47FD-8F4C-A50D4B13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091"/>
            <a:ext cx="12192000" cy="517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39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Serial Monitor (screenshot)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63388AAB-6130-40BA-8CA5-47949A9DE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355"/>
            <a:ext cx="12192000" cy="552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5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65FA8F-035D-4B36-950E-FE4EB7067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0E9BC5-9662-4990-B704-C99846AF9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FD0FA2-301C-4DE0-A224-4432DD18D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60D23E-F2A4-4133-900D-8FE9F0454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53B140-EBA7-4C15-BC9F-0240BE79F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EFDB6EC-D41C-4852-B28D-8BC15E813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D93DEC0-CFC4-4721-AE62-659B48370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F1F1BEC-6B31-4F4D-B44F-4A90C5C3E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15B2AB-821C-4178-96A6-F4AF9FA47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E259F2-9362-412C-A479-9DF97405C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08773A-7E2A-4725-A18F-9F75C8B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71ABF04-1C8A-45B6-BE3F-12BEF6EC8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AA98405-B7EE-4E7B-BEC9-137A245B0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8BB89F1-3FCD-485B-84A8-6FD774C9A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5A07755-CEAE-4C7E-9CE6-6EC5570C0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BB0790C-FC84-4BFB-B9A0-716303B8F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8B3BD25-0D0D-4469-8795-BB3D2C29E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1C1F71-140C-4409-A3B1-9501B1D87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B703E7C-014A-4E78-875A-42B3BF570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AF46B06-782E-4219-B933-ACD2C9C21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4BB4BCF-165C-4121-8CB6-65692E89E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32E16238-A3AC-483C-8D5D-CCBE10D13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500000">
            <a:off x="99103" y="203612"/>
            <a:ext cx="6233807" cy="6233807"/>
          </a:xfrm>
          <a:prstGeom prst="ellipse">
            <a:avLst/>
          </a:prstGeom>
          <a:noFill/>
          <a:ln w="31750">
            <a:gradFill>
              <a:gsLst>
                <a:gs pos="0">
                  <a:schemeClr val="tx2">
                    <a:lumMod val="60000"/>
                    <a:lumOff val="40000"/>
                    <a:alpha val="20000"/>
                  </a:schemeClr>
                </a:gs>
                <a:gs pos="100000">
                  <a:schemeClr val="tx2">
                    <a:lumMod val="50000"/>
                    <a:alpha val="20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2BD4F-842E-4D6A-A689-DA711223D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639" y="1709270"/>
            <a:ext cx="5394641" cy="3590925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Adding a distance sensor to our home security system and collecting data </a:t>
            </a:r>
          </a:p>
        </p:txBody>
      </p:sp>
    </p:spTree>
    <p:extLst>
      <p:ext uri="{BB962C8B-B14F-4D97-AF65-F5344CB8AC3E}">
        <p14:creationId xmlns:p14="http://schemas.microsoft.com/office/powerpoint/2010/main" val="3865036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green LED on (picture)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501D05C-93AF-492F-8D1F-EF9408C7C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60090"/>
            <a:ext cx="9144000" cy="53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01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yellow LED on (picture)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520F6FF-A018-407B-A760-305A7A8BA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90688"/>
            <a:ext cx="914400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5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red LED on (picture)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156CDAE-3ECB-4A1A-928F-A134B88DF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90688"/>
            <a:ext cx="914400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69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Arduino Code (screenshot)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D7612ED-BFC1-4198-9A35-FA38DA980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839"/>
            <a:ext cx="12192000" cy="53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58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Plot of data (graph from Excel)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E8E645-5CC0-45DE-85A9-E53C9F20B9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7332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9B6B47BF-F3D0-4678-9B20-DA45E1BCA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9DF52-22CB-4307-BFE8-23DA3A9A0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24999"/>
            <a:ext cx="4076149" cy="4608003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chemeClr val="accent1"/>
                </a:solidFill>
              </a:rPr>
              <a:t>INtroducation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19334917-3673-4EF2-BA7C-CC83AEEEA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673" y="457200"/>
            <a:ext cx="420624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E1589AE1-C0FC-4B66-9C0D-9EB92F40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85" y="457200"/>
            <a:ext cx="65836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5BBC6-FB06-46C0-9C1A-3F8787B0C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586" y="1124998"/>
            <a:ext cx="6143248" cy="4608003"/>
          </a:xfrm>
        </p:spPr>
        <p:txBody>
          <a:bodyPr>
            <a:normAutofit/>
          </a:bodyPr>
          <a:lstStyle/>
          <a:p>
            <a:r>
              <a:rPr lang="en-US" sz="2000" dirty="0"/>
              <a:t>Hello I will be showing you the steps I have taken to build a smart home automated security system.</a:t>
            </a:r>
          </a:p>
          <a:p>
            <a:r>
              <a:rPr lang="en-US" sz="2000" dirty="0"/>
              <a:t>Working in tinker cad to test if the system would work virtually before try to build it</a:t>
            </a:r>
          </a:p>
          <a:p>
            <a:r>
              <a:rPr lang="en-US" sz="2000" dirty="0"/>
              <a:t>Working with my tech core kit to build the system and working with Arduino IDE to program my system. </a:t>
            </a:r>
          </a:p>
        </p:txBody>
      </p:sp>
    </p:spTree>
    <p:extLst>
      <p:ext uri="{BB962C8B-B14F-4D97-AF65-F5344CB8AC3E}">
        <p14:creationId xmlns:p14="http://schemas.microsoft.com/office/powerpoint/2010/main" val="2995201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65FA8F-035D-4B36-950E-FE4EB7067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0E9BC5-9662-4990-B704-C99846AF9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FD0FA2-301C-4DE0-A224-4432DD18D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60D23E-F2A4-4133-900D-8FE9F0454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53B140-EBA7-4C15-BC9F-0240BE79F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EFDB6EC-D41C-4852-B28D-8BC15E813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D93DEC0-CFC4-4721-AE62-659B48370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F1F1BEC-6B31-4F4D-B44F-4A90C5C3E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15B2AB-821C-4178-96A6-F4AF9FA47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E259F2-9362-412C-A479-9DF97405C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08773A-7E2A-4725-A18F-9F75C8B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71ABF04-1C8A-45B6-BE3F-12BEF6EC8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AA98405-B7EE-4E7B-BEC9-137A245B0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8BB89F1-3FCD-485B-84A8-6FD774C9A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5A07755-CEAE-4C7E-9CE6-6EC5570C0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BB0790C-FC84-4BFB-B9A0-716303B8F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8B3BD25-0D0D-4469-8795-BB3D2C29E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1C1F71-140C-4409-A3B1-9501B1D87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B703E7C-014A-4E78-875A-42B3BF570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AF46B06-782E-4219-B933-ACD2C9C21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4BB4BCF-165C-4121-8CB6-65692E89E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32E16238-A3AC-483C-8D5D-CCBE10D13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500000">
            <a:off x="99103" y="203612"/>
            <a:ext cx="6233807" cy="6233807"/>
          </a:xfrm>
          <a:prstGeom prst="ellipse">
            <a:avLst/>
          </a:prstGeom>
          <a:noFill/>
          <a:ln w="31750">
            <a:gradFill>
              <a:gsLst>
                <a:gs pos="0">
                  <a:schemeClr val="tx2">
                    <a:lumMod val="60000"/>
                    <a:lumOff val="40000"/>
                    <a:alpha val="20000"/>
                  </a:schemeClr>
                </a:gs>
                <a:gs pos="100000">
                  <a:schemeClr val="tx2">
                    <a:lumMod val="50000"/>
                    <a:alpha val="20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5A274-32C4-42B9-AC26-8C791E15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39" y="1709270"/>
            <a:ext cx="5394641" cy="35909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Adding automated light to the smart home security system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5569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automated LED off (picture)</a:t>
            </a: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F9021FD-216A-4FE7-AB9C-7AAFB0FF0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9671" y="1579921"/>
            <a:ext cx="54126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54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automated LED on (picture)</a:t>
            </a:r>
          </a:p>
        </p:txBody>
      </p:sp>
      <p:pic>
        <p:nvPicPr>
          <p:cNvPr id="5" name="Picture 4" descr="A picture containing text, indoor, person, floor&#10;&#10;Description automatically generated">
            <a:extLst>
              <a:ext uri="{FF2B5EF4-FFF2-40B4-BE49-F238E27FC236}">
                <a16:creationId xmlns:a16="http://schemas.microsoft.com/office/drawing/2014/main" id="{C3280141-A1B2-46BC-A3A6-6811C8FBB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774" y="1779024"/>
            <a:ext cx="50144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84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Arduino Code (screenshot)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A34B324-B2A7-46CF-90A2-ED8B8430B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103"/>
            <a:ext cx="12192000" cy="551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04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Serial Monitor (screenshot)</a:t>
            </a:r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21BBC13-4C5C-43F6-993A-5A505C192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1097"/>
            <a:ext cx="12192000" cy="54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32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65FA8F-035D-4B36-950E-FE4EB7067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0E9BC5-9662-4990-B704-C99846AF9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D3FD0FA2-301C-4DE0-A224-4432DD18D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7" name="Oval 13">
              <a:extLst>
                <a:ext uri="{FF2B5EF4-FFF2-40B4-BE49-F238E27FC236}">
                  <a16:creationId xmlns:a16="http://schemas.microsoft.com/office/drawing/2014/main" id="{3860D23E-F2A4-4133-900D-8FE9F0454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14">
              <a:extLst>
                <a:ext uri="{FF2B5EF4-FFF2-40B4-BE49-F238E27FC236}">
                  <a16:creationId xmlns:a16="http://schemas.microsoft.com/office/drawing/2014/main" id="{F453B140-EBA7-4C15-BC9F-0240BE79F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15">
              <a:extLst>
                <a:ext uri="{FF2B5EF4-FFF2-40B4-BE49-F238E27FC236}">
                  <a16:creationId xmlns:a16="http://schemas.microsoft.com/office/drawing/2014/main" id="{CEFDB6EC-D41C-4852-B28D-8BC15E813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16">
              <a:extLst>
                <a:ext uri="{FF2B5EF4-FFF2-40B4-BE49-F238E27FC236}">
                  <a16:creationId xmlns:a16="http://schemas.microsoft.com/office/drawing/2014/main" id="{9D93DEC0-CFC4-4721-AE62-659B48370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17">
              <a:extLst>
                <a:ext uri="{FF2B5EF4-FFF2-40B4-BE49-F238E27FC236}">
                  <a16:creationId xmlns:a16="http://schemas.microsoft.com/office/drawing/2014/main" id="{CF1F1BEC-6B31-4F4D-B44F-4A90C5C3E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B15B2AB-821C-4178-96A6-F4AF9FA47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6E259F2-9362-412C-A479-9DF97405C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08773A-7E2A-4725-A18F-9F75C8B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71ABF04-1C8A-45B6-BE3F-12BEF6EC8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AA98405-B7EE-4E7B-BEC9-137A245B0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8BB89F1-3FCD-485B-84A8-6FD774C9A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5A07755-CEAE-4C7E-9CE6-6EC5570C0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BB0790C-FC84-4BFB-B9A0-716303B8F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8B3BD25-0D0D-4469-8795-BB3D2C29E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A1C1F71-140C-4409-A3B1-9501B1D87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B703E7C-014A-4E78-875A-42B3BF570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AF46B06-782E-4219-B933-ACD2C9C21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4BB4BCF-165C-4121-8CB6-65692E89E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32E16238-A3AC-483C-8D5D-CCBE10D13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500000">
            <a:off x="99103" y="203612"/>
            <a:ext cx="6233807" cy="6233807"/>
          </a:xfrm>
          <a:prstGeom prst="ellipse">
            <a:avLst/>
          </a:prstGeom>
          <a:noFill/>
          <a:ln w="31750">
            <a:gradFill>
              <a:gsLst>
                <a:gs pos="0">
                  <a:schemeClr val="tx2">
                    <a:lumMod val="60000"/>
                    <a:lumOff val="40000"/>
                    <a:alpha val="20000"/>
                  </a:schemeClr>
                </a:gs>
                <a:gs pos="100000">
                  <a:schemeClr val="tx2">
                    <a:lumMod val="50000"/>
                    <a:alpha val="20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E17AEB-B5C9-48C2-A35D-16CE907D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39" y="1709270"/>
            <a:ext cx="11178536" cy="35909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Challenges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here was a few challenges I had while build the home system. Like figure out the best way to wire it where I would not have a lot wires every were so that you would not be able the light or anything else and understanding the code I was putting into to the Arduino. 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11816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4" y="1042604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EDD3F8-3407-4498-AEFC-2618C892D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0936"/>
            <a:ext cx="4989918" cy="5478640"/>
          </a:xfrm>
          <a:noFill/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Career skills  acquired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01066" y="497785"/>
            <a:ext cx="5678424" cy="56748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CA57A-AB99-4FD2-8713-43B5820F6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946" y="630936"/>
            <a:ext cx="4982273" cy="5478672"/>
          </a:xfrm>
          <a:noFill/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Hardware/device knowledge </a:t>
            </a:r>
          </a:p>
          <a:p>
            <a:r>
              <a:rPr lang="en-US" sz="1800" dirty="0">
                <a:solidFill>
                  <a:schemeClr val="bg1"/>
                </a:solidFill>
              </a:rPr>
              <a:t>Networking/connectivity ability</a:t>
            </a:r>
          </a:p>
          <a:p>
            <a:r>
              <a:rPr lang="en-US" sz="1800" dirty="0">
                <a:solidFill>
                  <a:schemeClr val="bg1"/>
                </a:solidFill>
              </a:rPr>
              <a:t>Coding/ programming</a:t>
            </a:r>
          </a:p>
          <a:p>
            <a:r>
              <a:rPr lang="en-US" sz="1800" dirty="0">
                <a:solidFill>
                  <a:schemeClr val="bg1"/>
                </a:solidFill>
              </a:rPr>
              <a:t> understanding IOT</a:t>
            </a:r>
          </a:p>
          <a:p>
            <a:r>
              <a:rPr lang="en-US" sz="1800" dirty="0">
                <a:solidFill>
                  <a:schemeClr val="bg1"/>
                </a:solidFill>
              </a:rPr>
              <a:t>Operating system fundamentals</a:t>
            </a:r>
          </a:p>
          <a:p>
            <a:r>
              <a:rPr lang="en-US" sz="1800" dirty="0">
                <a:solidFill>
                  <a:schemeClr val="bg1"/>
                </a:solidFill>
              </a:rPr>
              <a:t>Basic business intelligence and data analytic knowledge</a:t>
            </a:r>
          </a:p>
          <a:p>
            <a:r>
              <a:rPr lang="en-US" sz="1800" dirty="0">
                <a:solidFill>
                  <a:schemeClr val="bg1"/>
                </a:solidFill>
              </a:rPr>
              <a:t>Automation</a:t>
            </a:r>
          </a:p>
          <a:p>
            <a:r>
              <a:rPr lang="en-US" sz="1800" dirty="0">
                <a:solidFill>
                  <a:schemeClr val="bg1"/>
                </a:solidFill>
              </a:rPr>
              <a:t>Security awareness (at a minimum awareness) </a:t>
            </a:r>
          </a:p>
        </p:txBody>
      </p:sp>
    </p:spTree>
    <p:extLst>
      <p:ext uri="{BB962C8B-B14F-4D97-AF65-F5344CB8AC3E}">
        <p14:creationId xmlns:p14="http://schemas.microsoft.com/office/powerpoint/2010/main" val="2721974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4" y="1042604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C8E694-88B5-4423-8D67-4911C154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0936"/>
            <a:ext cx="4989918" cy="5478640"/>
          </a:xfrm>
          <a:noFill/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01066" y="497785"/>
            <a:ext cx="5678424" cy="56748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5528B-0ECB-420D-B509-95481680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946" y="630936"/>
            <a:ext cx="4982273" cy="5478672"/>
          </a:xfrm>
          <a:noFill/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During this class I was able to see the world in a different light after just the first day of class I start thinking of what ways I could help the world with apps and help keep other people information safe while they are using the internet. We are growing as a world so there will be more ways for information to get taken away from people but we will come up with new ways to stop that </a:t>
            </a:r>
            <a:r>
              <a:rPr lang="en-US" sz="1800">
                <a:solidFill>
                  <a:schemeClr val="bg1"/>
                </a:solidFill>
              </a:rPr>
              <a:t>from happening. 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72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83098B-B940-4FAD-B7DE-D6A6F4527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7126" y="573625"/>
            <a:ext cx="5194767" cy="3351262"/>
          </a:xfrm>
        </p:spPr>
        <p:txBody>
          <a:bodyPr>
            <a:normAutofit/>
          </a:bodyPr>
          <a:lstStyle/>
          <a:p>
            <a:r>
              <a:rPr lang="en-US" sz="2000" dirty="0"/>
              <a:t>In this slide you will see the system I build in tinker cad. Along with the code I used to see if the system would work. 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B7798FE6-3399-4DCE-8240-BE4B44D1D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081" y="451827"/>
            <a:ext cx="5983984" cy="3633048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2651850C-19EB-4F75-AC3C-C45911650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1" y="4112639"/>
            <a:ext cx="7355762" cy="274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46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019540-1104-4B12-9F83-45F586741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1BC5BB-2367-48CC-A935-416D94EE4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214" y="1067972"/>
            <a:ext cx="4833698" cy="4722055"/>
          </a:xfrm>
          <a:ln w="57150">
            <a:noFill/>
          </a:ln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Inventory of parts, circuits, the building and </a:t>
            </a:r>
            <a:r>
              <a:rPr lang="en-US" sz="2800" dirty="0" err="1">
                <a:solidFill>
                  <a:srgbClr val="FFFFFF"/>
                </a:solidFill>
              </a:rPr>
              <a:t>displaning</a:t>
            </a:r>
            <a:r>
              <a:rPr lang="en-US" sz="2800" dirty="0">
                <a:solidFill>
                  <a:srgbClr val="FFFFFF"/>
                </a:solidFill>
              </a:rPr>
              <a:t> messages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80CFD6-E44A-486A-9E73-D8D948F78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8771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Inventory of IoT Kit (picture)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D409F-7514-4FB7-9A84-69224041D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448697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UCTRONICS Kit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ESP32 (2)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LCD Modules (2)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Breadboards (3) 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Mini Router  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Patch Cable  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Digital Multi Meter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USB to Micro USB (2)</a:t>
            </a:r>
            <a:endParaRPr lang="en-US" sz="1800" dirty="0"/>
          </a:p>
        </p:txBody>
      </p:sp>
      <p:pic>
        <p:nvPicPr>
          <p:cNvPr id="6" name="Picture 5" descr="A picture containing text, bag&#10;&#10;Description automatically generated">
            <a:extLst>
              <a:ext uri="{FF2B5EF4-FFF2-40B4-BE49-F238E27FC236}">
                <a16:creationId xmlns:a16="http://schemas.microsoft.com/office/drawing/2014/main" id="{1ED738F3-AABB-4A93-B1ED-484DF6FAD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95" y="1652381"/>
            <a:ext cx="6858000" cy="484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49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Organization of Project Components (picture)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37887-54FE-4243-91D3-38DEA81FA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312773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Arduino Mega 2560</a:t>
            </a:r>
          </a:p>
          <a:p>
            <a:pPr>
              <a:lnSpc>
                <a:spcPct val="150000"/>
              </a:lnSpc>
            </a:pPr>
            <a:r>
              <a:rPr lang="en-US" dirty="0"/>
              <a:t>Breadboard</a:t>
            </a:r>
          </a:p>
          <a:p>
            <a:pPr>
              <a:lnSpc>
                <a:spcPct val="150000"/>
              </a:lnSpc>
            </a:pPr>
            <a:r>
              <a:rPr lang="en-US" dirty="0"/>
              <a:t>Resistor 10k</a:t>
            </a:r>
            <a:r>
              <a:rPr lang="el-GR" dirty="0"/>
              <a:t>Ω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LEDs</a:t>
            </a:r>
          </a:p>
          <a:p>
            <a:pPr>
              <a:lnSpc>
                <a:spcPct val="150000"/>
              </a:lnSpc>
            </a:pPr>
            <a:r>
              <a:rPr lang="en-US" dirty="0"/>
              <a:t>Ultrasonic Sensor </a:t>
            </a:r>
          </a:p>
          <a:p>
            <a:pPr>
              <a:lnSpc>
                <a:spcPct val="150000"/>
              </a:lnSpc>
            </a:pPr>
            <a:r>
              <a:rPr lang="en-US" dirty="0"/>
              <a:t>Active Buzzer</a:t>
            </a:r>
          </a:p>
          <a:p>
            <a:pPr>
              <a:lnSpc>
                <a:spcPct val="150000"/>
              </a:lnSpc>
            </a:pPr>
            <a:r>
              <a:rPr lang="en-US" dirty="0"/>
              <a:t>Photoresistor</a:t>
            </a:r>
          </a:p>
          <a:p>
            <a:pPr>
              <a:lnSpc>
                <a:spcPct val="150000"/>
              </a:lnSpc>
            </a:pPr>
            <a:r>
              <a:rPr lang="en-US" dirty="0"/>
              <a:t>Wires</a:t>
            </a:r>
          </a:p>
          <a:p>
            <a:pPr>
              <a:lnSpc>
                <a:spcPct val="150000"/>
              </a:lnSpc>
            </a:pPr>
            <a:r>
              <a:rPr lang="en-US" dirty="0"/>
              <a:t>USB Type B cable</a:t>
            </a:r>
          </a:p>
          <a:p>
            <a:endParaRPr lang="en-US" dirty="0"/>
          </a:p>
        </p:txBody>
      </p:sp>
      <p:pic>
        <p:nvPicPr>
          <p:cNvPr id="6" name="Content Placeholder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EFC91A9-1091-4099-9067-A798C3DBAB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0" y="1825624"/>
            <a:ext cx="7765142" cy="4351337"/>
          </a:xfrm>
        </p:spPr>
      </p:pic>
    </p:spTree>
    <p:extLst>
      <p:ext uri="{BB962C8B-B14F-4D97-AF65-F5344CB8AC3E}">
        <p14:creationId xmlns:p14="http://schemas.microsoft.com/office/powerpoint/2010/main" val="1399245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Circuit with red LED on (</a:t>
            </a:r>
            <a:r>
              <a:rPr lang="en-US" sz="4400" dirty="0"/>
              <a:t>picture)</a:t>
            </a:r>
          </a:p>
        </p:txBody>
      </p:sp>
      <p:pic>
        <p:nvPicPr>
          <p:cNvPr id="5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22C6293-442C-4312-865E-454E6F6D6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9708" y="-388483"/>
            <a:ext cx="4352925" cy="8781143"/>
          </a:xfrm>
        </p:spPr>
      </p:pic>
    </p:spTree>
    <p:extLst>
      <p:ext uri="{BB962C8B-B14F-4D97-AF65-F5344CB8AC3E}">
        <p14:creationId xmlns:p14="http://schemas.microsoft.com/office/powerpoint/2010/main" val="3432478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Serial Monitor (screenshot)</a:t>
            </a:r>
          </a:p>
        </p:txBody>
      </p: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011F13C-88ED-457B-8F8B-521192E0F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9" y="1291771"/>
            <a:ext cx="11277600" cy="4885192"/>
          </a:xfrm>
        </p:spPr>
      </p:pic>
    </p:spTree>
    <p:extLst>
      <p:ext uri="{BB962C8B-B14F-4D97-AF65-F5344CB8AC3E}">
        <p14:creationId xmlns:p14="http://schemas.microsoft.com/office/powerpoint/2010/main" val="152177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65FA8F-035D-4B36-950E-FE4EB7067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0E9BC5-9662-4990-B704-C99846AF9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FD0FA2-301C-4DE0-A224-4432DD18D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60D23E-F2A4-4133-900D-8FE9F0454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53B140-EBA7-4C15-BC9F-0240BE79F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EFDB6EC-D41C-4852-B28D-8BC15E813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D93DEC0-CFC4-4721-AE62-659B48370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F1F1BEC-6B31-4F4D-B44F-4A90C5C3E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15B2AB-821C-4178-96A6-F4AF9FA47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E259F2-9362-412C-A479-9DF97405C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08773A-7E2A-4725-A18F-9F75C8B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71ABF04-1C8A-45B6-BE3F-12BEF6EC8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AA98405-B7EE-4E7B-BEC9-137A245B0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8BB89F1-3FCD-485B-84A8-6FD774C9A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5A07755-CEAE-4C7E-9CE6-6EC5570C0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BB0790C-FC84-4BFB-B9A0-716303B8F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8B3BD25-0D0D-4469-8795-BB3D2C29E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1C1F71-140C-4409-A3B1-9501B1D87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B703E7C-014A-4E78-875A-42B3BF570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AF46B06-782E-4219-B933-ACD2C9C21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4BB4BCF-165C-4121-8CB6-65692E89E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32E16238-A3AC-483C-8D5D-CCBE10D13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500000">
            <a:off x="99103" y="203612"/>
            <a:ext cx="6233807" cy="6233807"/>
          </a:xfrm>
          <a:prstGeom prst="ellipse">
            <a:avLst/>
          </a:prstGeom>
          <a:noFill/>
          <a:ln w="31750">
            <a:gradFill>
              <a:gsLst>
                <a:gs pos="0">
                  <a:schemeClr val="tx2">
                    <a:lumMod val="60000"/>
                    <a:lumOff val="40000"/>
                    <a:alpha val="20000"/>
                  </a:schemeClr>
                </a:gs>
                <a:gs pos="100000">
                  <a:schemeClr val="tx2">
                    <a:lumMod val="50000"/>
                    <a:alpha val="20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8CF98-163B-4508-ABE2-E1D4F5147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39" y="1709270"/>
            <a:ext cx="5394641" cy="35909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Adding a door sensor to our home security system 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136232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LightSeedRightStep">
      <a:dk1>
        <a:srgbClr val="000000"/>
      </a:dk1>
      <a:lt1>
        <a:srgbClr val="FFFFFF"/>
      </a:lt1>
      <a:dk2>
        <a:srgbClr val="242A41"/>
      </a:dk2>
      <a:lt2>
        <a:srgbClr val="E8E2E2"/>
      </a:lt2>
      <a:accent1>
        <a:srgbClr val="37B0AB"/>
      </a:accent1>
      <a:accent2>
        <a:srgbClr val="40ABE9"/>
      </a:accent2>
      <a:accent3>
        <a:srgbClr val="6E89EE"/>
      </a:accent3>
      <a:accent4>
        <a:srgbClr val="6E4EEB"/>
      </a:accent4>
      <a:accent5>
        <a:srgbClr val="BE6EEE"/>
      </a:accent5>
      <a:accent6>
        <a:srgbClr val="EB4EE5"/>
      </a:accent6>
      <a:hlink>
        <a:srgbClr val="AE696C"/>
      </a:hlink>
      <a:folHlink>
        <a:srgbClr val="7F7F7F"/>
      </a:folHlink>
    </a:clrScheme>
    <a:fontScheme name="Dividend">
      <a:majorFont>
        <a:latin typeface="Univers Condensed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Univers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496</Words>
  <Application>Microsoft Office PowerPoint</Application>
  <PresentationFormat>Widescreen</PresentationFormat>
  <Paragraphs>61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Univers</vt:lpstr>
      <vt:lpstr>Univers Condensed</vt:lpstr>
      <vt:lpstr>Wingdings 2</vt:lpstr>
      <vt:lpstr>DividendVTI</vt:lpstr>
      <vt:lpstr>Office Theme</vt:lpstr>
      <vt:lpstr>CEIS101 course project smart home automation and security system</vt:lpstr>
      <vt:lpstr>INtroducation</vt:lpstr>
      <vt:lpstr>PowerPoint Presentation</vt:lpstr>
      <vt:lpstr>PowerPoint Presentation</vt:lpstr>
      <vt:lpstr>Inventory of IoT Kit (picture)</vt:lpstr>
      <vt:lpstr>Organization of Project Components (picture)</vt:lpstr>
      <vt:lpstr>Circuit with red LED on (picture)</vt:lpstr>
      <vt:lpstr>Serial Monitor (screenshot)</vt:lpstr>
      <vt:lpstr>Adding a door sensor to our home security system </vt:lpstr>
      <vt:lpstr>Circuit of door open with Green LED OFF (picture)</vt:lpstr>
      <vt:lpstr>Circuit of door closed with Green LED ON (picture)</vt:lpstr>
      <vt:lpstr>Arduino Code (screenshot)</vt:lpstr>
      <vt:lpstr>Serial Monitor (screenshot)</vt:lpstr>
      <vt:lpstr>Adding a distance sensor to our home security system and collecting data </vt:lpstr>
      <vt:lpstr>Circuit with green LED on (picture)</vt:lpstr>
      <vt:lpstr>Circuit with yellow LED on (picture)</vt:lpstr>
      <vt:lpstr>Circuit with red LED on (picture)</vt:lpstr>
      <vt:lpstr>Arduino Code (screenshot)</vt:lpstr>
      <vt:lpstr>Plot of data (graph from Excel)</vt:lpstr>
      <vt:lpstr>Adding automated light to the smart home security system</vt:lpstr>
      <vt:lpstr>Circuit with automated LED off (picture)</vt:lpstr>
      <vt:lpstr>Circuit with automated LED on (picture)</vt:lpstr>
      <vt:lpstr>Arduino Code (screenshot)</vt:lpstr>
      <vt:lpstr>Serial Monitor (screenshot)</vt:lpstr>
      <vt:lpstr>Challenges  There was a few challenges I had while build the home system. Like figure out the best way to wire it where I would not have a lot wires every were so that you would not be able the light or anything else and understanding the code I was putting into to the Arduino.    </vt:lpstr>
      <vt:lpstr>Career skills  acquired 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CEIS101 course project smart home automation and security system</dc:title>
  <dc:creator>callwilliam9@gmail.com</dc:creator>
  <cp:lastModifiedBy>callwilliam9@gmail.com</cp:lastModifiedBy>
  <cp:revision>1</cp:revision>
  <dcterms:created xsi:type="dcterms:W3CDTF">2021-10-20T14:45:53Z</dcterms:created>
  <dcterms:modified xsi:type="dcterms:W3CDTF">2021-10-20T18:02:48Z</dcterms:modified>
</cp:coreProperties>
</file>