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60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1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57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5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7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0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853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1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0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7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12/13/2021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pacial view of digital earth">
            <a:extLst>
              <a:ext uri="{FF2B5EF4-FFF2-40B4-BE49-F238E27FC236}">
                <a16:creationId xmlns:a16="http://schemas.microsoft.com/office/drawing/2014/main" id="{16D16DAE-D075-48B3-AEB4-1BBDDA412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3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2B2B3-3C78-4736-9C27-0AB3D1184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9052560" cy="3546179"/>
          </a:xfrm>
        </p:spPr>
        <p:txBody>
          <a:bodyPr>
            <a:normAutofit/>
          </a:bodyPr>
          <a:lstStyle/>
          <a:p>
            <a:r>
              <a:rPr lang="en-US" dirty="0"/>
              <a:t>CEIS 106 Final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4C65B-F03D-4C01-A6FD-6DB7088F5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9052560" cy="704088"/>
          </a:xfrm>
        </p:spPr>
        <p:txBody>
          <a:bodyPr>
            <a:normAutofit/>
          </a:bodyPr>
          <a:lstStyle/>
          <a:p>
            <a:r>
              <a:rPr lang="en-US" dirty="0"/>
              <a:t>William L. Call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845E4FB-D021-4465-89D3-91A4C29B26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698" r="8698"/>
          <a:stretch/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7747299-D5C0-48C3-99DA-75C9DF7FED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698" r="8698"/>
          <a:stretch/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6559"/>
            <a:ext cx="2739435" cy="1648393"/>
          </a:xfrm>
        </p:spPr>
        <p:txBody>
          <a:bodyPr/>
          <a:lstStyle/>
          <a:p>
            <a:r>
              <a:rPr lang="en-US" sz="2000" dirty="0"/>
              <a:t>Take a screenshot of the output in Step 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1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83902"/>
            <a:ext cx="2739434" cy="215874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Take a screenshot of the log on page with three user accounts.</a:t>
            </a:r>
          </a:p>
          <a:p>
            <a:r>
              <a:rPr lang="en-US" sz="2000" dirty="0"/>
              <a:t>Take a screenshot of the log on page with only your user account (i.e., student).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5F632F5-1B0B-42E1-9147-AFD7254025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8698" r="8698"/>
          <a:stretch/>
        </p:blipFill>
        <p:spPr>
          <a:xfrm>
            <a:off x="3884613" y="854075"/>
            <a:ext cx="7470775" cy="5084763"/>
          </a:xfrm>
        </p:spPr>
      </p:pic>
    </p:spTree>
    <p:extLst>
      <p:ext uri="{BB962C8B-B14F-4D97-AF65-F5344CB8AC3E}">
        <p14:creationId xmlns:p14="http://schemas.microsoft.com/office/powerpoint/2010/main" val="208492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–r  eth0</a:t>
            </a:r>
            <a:r>
              <a:rPr lang="en-US" sz="1800" dirty="0"/>
              <a:t> command? [hint: the message name is in uppercase.]</a:t>
            </a:r>
          </a:p>
          <a:p>
            <a:r>
              <a:rPr lang="en-US" dirty="0"/>
              <a:t>Answer here: DHCPRELEASE</a:t>
            </a:r>
          </a:p>
          <a:p>
            <a:endParaRPr lang="en-US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eth0 </a:t>
            </a:r>
            <a:r>
              <a:rPr lang="en-US" sz="1800" dirty="0"/>
              <a:t>command? [hint: the message names are in uppercase.]</a:t>
            </a:r>
          </a:p>
          <a:p>
            <a:r>
              <a:rPr lang="en-US" dirty="0"/>
              <a:t>Answer here: DHSP Discover, offer, request, pack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 </a:t>
            </a:r>
            <a:r>
              <a:rPr lang="en-US" dirty="0" err="1"/>
              <a:t>inet</a:t>
            </a:r>
            <a:r>
              <a:rPr lang="en-US" dirty="0"/>
              <a:t> 127.0.0.18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 via 10.0.01</a:t>
            </a:r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here:192.168.1.255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here:192.168.86.1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E1988E8-0A06-410C-82E1-48AB0D6BA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5392" y="2252598"/>
            <a:ext cx="4944861" cy="3782452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D4493-CE69-4757-B37D-E2D6F2F806DF}"/>
              </a:ext>
            </a:extLst>
          </p:cNvPr>
          <p:cNvSpPr/>
          <p:nvPr/>
        </p:nvSpPr>
        <p:spPr>
          <a:xfrm>
            <a:off x="6169977" y="1791494"/>
            <a:ext cx="4944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Take </a:t>
            </a:r>
            <a:r>
              <a:rPr lang="en-US" sz="2000"/>
              <a:t>a screenshot </a:t>
            </a:r>
            <a:r>
              <a:rPr lang="en-US" sz="2000" dirty="0"/>
              <a:t>of the output in Step 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00AE3-D076-4C92-A240-2CC734E16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330" y="2191604"/>
            <a:ext cx="6428670" cy="36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08A2315-5F28-4580-8DF5-496BD7AC09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0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41" y="702710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641" y="1864124"/>
            <a:ext cx="8640718" cy="382023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1. What is the default action of the </a:t>
            </a:r>
            <a:r>
              <a:rPr lang="en-US" sz="1800" i="1" dirty="0"/>
              <a:t>15 SIGTERM </a:t>
            </a:r>
            <a:r>
              <a:rPr lang="en-US" sz="1800" dirty="0"/>
              <a:t>kill signal?</a:t>
            </a:r>
          </a:p>
          <a:p>
            <a:r>
              <a:rPr lang="en-US" dirty="0"/>
              <a:t>Answer here: it is to terminate a program.</a:t>
            </a:r>
          </a:p>
          <a:p>
            <a:endParaRPr lang="en-US" dirty="0"/>
          </a:p>
          <a:p>
            <a:r>
              <a:rPr lang="en-US" sz="1800" dirty="0"/>
              <a:t>2. In the System Monitor window, click on </a:t>
            </a:r>
            <a:r>
              <a:rPr lang="en-US" sz="1800" i="1" dirty="0"/>
              <a:t>% CPU </a:t>
            </a:r>
            <a:r>
              <a:rPr lang="en-US" sz="1800" dirty="0"/>
              <a:t>to sort the processes by CPU load. Which process shows the highest percentage of CPU usage?</a:t>
            </a:r>
          </a:p>
          <a:p>
            <a:r>
              <a:rPr lang="en-US" dirty="0"/>
              <a:t>Answer here: gnome-shell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8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9" y="62736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411868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Answer here: .85</a:t>
            </a:r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dirty="0"/>
              <a:t>Answer here: S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6267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58843" cy="230107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A92DAB-7AC8-458E-B387-B84D78C312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223" r="9223"/>
          <a:stretch/>
        </p:blipFill>
        <p:spPr>
          <a:xfrm>
            <a:off x="3884613" y="885825"/>
            <a:ext cx="7523162" cy="51863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357977"/>
            <a:ext cx="2758843" cy="2741585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663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72" y="483599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Navigate the Linux filesystem tree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3472" y="1448661"/>
            <a:ext cx="8685056" cy="469598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1. What is the </a:t>
            </a:r>
            <a:r>
              <a:rPr lang="en-US" sz="1800" i="1" dirty="0" err="1"/>
              <a:t>pwd</a:t>
            </a:r>
            <a:r>
              <a:rPr lang="en-US" sz="1800" dirty="0"/>
              <a:t> command an acronym for? What about the </a:t>
            </a:r>
            <a:r>
              <a:rPr lang="en-US" sz="1800" i="1" dirty="0"/>
              <a:t>cd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 </a:t>
            </a:r>
            <a:r>
              <a:rPr lang="en-US" dirty="0" err="1"/>
              <a:t>pwd</a:t>
            </a:r>
            <a:r>
              <a:rPr lang="en-US" dirty="0"/>
              <a:t> (print work directory) </a:t>
            </a:r>
          </a:p>
          <a:p>
            <a:r>
              <a:rPr lang="en-US" dirty="0"/>
              <a:t>Cd (change directory)</a:t>
            </a:r>
          </a:p>
          <a:p>
            <a:endParaRPr lang="en-US" dirty="0"/>
          </a:p>
          <a:p>
            <a:r>
              <a:rPr lang="en-US" sz="1800" dirty="0"/>
              <a:t>2. Explain the differences between a relative path and an absolute/full path in Linux.</a:t>
            </a:r>
          </a:p>
          <a:p>
            <a:r>
              <a:rPr lang="en-US" dirty="0"/>
              <a:t>Answer here: Absolute will come from the root of the directory while relative is coming from the current directory you are using.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03583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Take a screenshot of the output in Steps 5 and 6.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Placeholder 9" descr="Text&#10;&#10;Description automatically generated">
            <a:extLst>
              <a:ext uri="{FF2B5EF4-FFF2-40B4-BE49-F238E27FC236}">
                <a16:creationId xmlns:a16="http://schemas.microsoft.com/office/drawing/2014/main" id="{AB2DC63D-E955-42A0-A5FE-0C1A6723C0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r="3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88BB970-F165-4F07-831A-8BAC5A74E4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b="4625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549728"/>
            <a:ext cx="2739435" cy="1075537"/>
          </a:xfrm>
        </p:spPr>
        <p:txBody>
          <a:bodyPr/>
          <a:lstStyle/>
          <a:p>
            <a:r>
              <a:rPr lang="en-US" sz="2000" dirty="0"/>
              <a:t>Take a screenshot of the output in Step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136402D5-BAA2-42AB-8001-23A28FC0D9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 b="4269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81557"/>
            <a:ext cx="2739435" cy="1173193"/>
          </a:xfrm>
        </p:spPr>
        <p:txBody>
          <a:bodyPr/>
          <a:lstStyle/>
          <a:p>
            <a:r>
              <a:rPr lang="en-US" sz="2000" dirty="0"/>
              <a:t>Take a screenshot of the output in Steps 5 and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5" y="4289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05" y="1328469"/>
            <a:ext cx="8846389" cy="4917496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/>
              <a:t>1. What are the file permissions of the script?</a:t>
            </a:r>
          </a:p>
          <a:p>
            <a:r>
              <a:rPr lang="en-US" sz="1700" dirty="0"/>
              <a:t>Answer here:533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2. What’s the name of the user-defined variable in the script?</a:t>
            </a:r>
          </a:p>
          <a:p>
            <a:r>
              <a:rPr lang="en-US" sz="1700" dirty="0"/>
              <a:t>Answer here: </a:t>
            </a:r>
            <a:r>
              <a:rPr lang="en-US" sz="1700" dirty="0" err="1"/>
              <a:t>todolist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3. Which redirection meta-character is used in the script? What does it do?</a:t>
            </a:r>
          </a:p>
          <a:p>
            <a:r>
              <a:rPr lang="en-US" sz="1700" dirty="0"/>
              <a:t>Answer here</a:t>
            </a:r>
            <a:r>
              <a:rPr lang="en-US" sz="1700"/>
              <a:t>: nano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References:</a:t>
            </a:r>
          </a:p>
          <a:p>
            <a:r>
              <a:rPr lang="en-US" sz="1700" dirty="0"/>
              <a:t>1.</a:t>
            </a:r>
          </a:p>
          <a:p>
            <a:r>
              <a:rPr lang="en-US" sz="17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1143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C7C94BD-D0F0-40BE-B515-8D0EF749FD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698" r="8698"/>
          <a:stretch/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648393"/>
          </a:xfrm>
        </p:spPr>
        <p:txBody>
          <a:bodyPr/>
          <a:lstStyle/>
          <a:p>
            <a:r>
              <a:rPr lang="en-US" sz="2000" dirty="0"/>
              <a:t>Take a screenshot of the output in Step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2454830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4168558-B8E5-4FF4-9433-B539750187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698" r="8698"/>
          <a:stretch/>
        </p:blipFill>
        <p:spPr>
          <a:xfrm>
            <a:off x="6535271" y="3007914"/>
            <a:ext cx="5656729" cy="385008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496460"/>
            <a:ext cx="2739435" cy="164839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Run the </a:t>
            </a:r>
            <a:r>
              <a:rPr lang="en-US" sz="2000" i="1" dirty="0" err="1"/>
              <a:t>todolist</a:t>
            </a:r>
            <a:r>
              <a:rPr lang="en-US" sz="2000" dirty="0"/>
              <a:t> script before and after making the PATH variable permanent. Take a screenshot of both Terminal windows.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FD08E-4D30-4C4B-93D1-ABFAC10A7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472" y="0"/>
            <a:ext cx="5368528" cy="30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4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1590517"/>
            <a:ext cx="8368874" cy="4357799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1. What does the </a:t>
            </a:r>
            <a:r>
              <a:rPr lang="en-US" sz="1800" i="1" dirty="0"/>
              <a:t>–m</a:t>
            </a:r>
            <a:r>
              <a:rPr lang="en-US" sz="1800" dirty="0"/>
              <a:t> option in the </a:t>
            </a:r>
            <a:r>
              <a:rPr lang="en-US" sz="1800" dirty="0" err="1"/>
              <a:t>useradd</a:t>
            </a:r>
            <a:r>
              <a:rPr lang="en-US" sz="1800" dirty="0"/>
              <a:t> command do?</a:t>
            </a:r>
          </a:p>
          <a:p>
            <a:r>
              <a:rPr lang="en-US" dirty="0"/>
              <a:t>Answer here: Will create a home folder.</a:t>
            </a:r>
          </a:p>
          <a:p>
            <a:endParaRPr lang="en-US" dirty="0"/>
          </a:p>
          <a:p>
            <a:r>
              <a:rPr lang="en-US" sz="1800" dirty="0"/>
              <a:t>2. What does the </a:t>
            </a:r>
            <a:r>
              <a:rPr lang="en-US" sz="1800" i="1" dirty="0"/>
              <a:t>-3</a:t>
            </a:r>
            <a:r>
              <a:rPr lang="en-US" sz="1800" dirty="0"/>
              <a:t> option in the tail command do?</a:t>
            </a:r>
          </a:p>
          <a:p>
            <a:r>
              <a:rPr lang="en-US" dirty="0"/>
              <a:t>Answer here: It will give the last 3 lines.</a:t>
            </a:r>
          </a:p>
          <a:p>
            <a:endParaRPr lang="en-US" dirty="0"/>
          </a:p>
          <a:p>
            <a:r>
              <a:rPr lang="en-US" sz="1800" dirty="0"/>
              <a:t>3. Which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group? Copy it here.</a:t>
            </a:r>
          </a:p>
          <a:p>
            <a:r>
              <a:rPr lang="en-US" dirty="0"/>
              <a:t>Answer here:  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line shows the members of the group.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93981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DarkSeedLeftStep">
      <a:dk1>
        <a:srgbClr val="000000"/>
      </a:dk1>
      <a:lt1>
        <a:srgbClr val="FFFFFF"/>
      </a:lt1>
      <a:dk2>
        <a:srgbClr val="1B1D2F"/>
      </a:dk2>
      <a:lt2>
        <a:srgbClr val="F0F3F1"/>
      </a:lt2>
      <a:accent1>
        <a:srgbClr val="DD33C7"/>
      </a:accent1>
      <a:accent2>
        <a:srgbClr val="9A21CB"/>
      </a:accent2>
      <a:accent3>
        <a:srgbClr val="6533DD"/>
      </a:accent3>
      <a:accent4>
        <a:srgbClr val="2539CC"/>
      </a:accent4>
      <a:accent5>
        <a:srgbClr val="338EDD"/>
      </a:accent5>
      <a:accent6>
        <a:srgbClr val="20BFC7"/>
      </a:accent6>
      <a:hlink>
        <a:srgbClr val="3F6EBF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762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Avenir Next LT Pro</vt:lpstr>
      <vt:lpstr>Sitka Banner</vt:lpstr>
      <vt:lpstr>HeadlinesVTI</vt:lpstr>
      <vt:lpstr>CEIS 106 Final</vt:lpstr>
      <vt:lpstr>Navigate the Linux filesystem tree</vt:lpstr>
      <vt:lpstr>Create directories and files</vt:lpstr>
      <vt:lpstr>Copy and remove directories and files</vt:lpstr>
      <vt:lpstr>Locate directories and files</vt:lpstr>
      <vt:lpstr>Create a shell script</vt:lpstr>
      <vt:lpstr>Set the PATH variable</vt:lpstr>
      <vt:lpstr>Make the PATH variable permanent</vt:lpstr>
      <vt:lpstr>Add users and groups in CLI</vt:lpstr>
      <vt:lpstr>Test user and group settings</vt:lpstr>
      <vt:lpstr>Add users in GUI</vt:lpstr>
      <vt:lpstr>Remove users and groups</vt:lpstr>
      <vt:lpstr>Manage network interfaces</vt:lpstr>
      <vt:lpstr>Discover host IP configurations</vt:lpstr>
      <vt:lpstr>Use network utilities</vt:lpstr>
      <vt:lpstr>Monitor Linux processes</vt:lpstr>
      <vt:lpstr>Monitor user activities</vt:lpstr>
      <vt:lpstr>Monitor network bandwidth 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 106 Final</dc:title>
  <dc:creator>callwilliam9@gmail.com</dc:creator>
  <cp:lastModifiedBy>callwilliam9@gmail.com</cp:lastModifiedBy>
  <cp:revision>1</cp:revision>
  <dcterms:created xsi:type="dcterms:W3CDTF">2021-12-14T02:38:00Z</dcterms:created>
  <dcterms:modified xsi:type="dcterms:W3CDTF">2021-12-14T02:49:00Z</dcterms:modified>
</cp:coreProperties>
</file>