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AEC7CA-F10F-4B88-8632-EDC8FAE41B0A}" v="1" dt="2022-06-10T17:13:09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william9@gmail.com" userId="a5a2fa38974769ba" providerId="LiveId" clId="{FEAEC7CA-F10F-4B88-8632-EDC8FAE41B0A}"/>
    <pc:docChg chg="custSel addSld delSld modSld">
      <pc:chgData name="callwilliam9@gmail.com" userId="a5a2fa38974769ba" providerId="LiveId" clId="{FEAEC7CA-F10F-4B88-8632-EDC8FAE41B0A}" dt="2022-06-14T11:01:10.504" v="1642" actId="20577"/>
      <pc:docMkLst>
        <pc:docMk/>
      </pc:docMkLst>
      <pc:sldChg chg="modSp mod">
        <pc:chgData name="callwilliam9@gmail.com" userId="a5a2fa38974769ba" providerId="LiveId" clId="{FEAEC7CA-F10F-4B88-8632-EDC8FAE41B0A}" dt="2022-06-14T10:39:14.357" v="369" actId="20577"/>
        <pc:sldMkLst>
          <pc:docMk/>
          <pc:sldMk cId="4154729348" sldId="257"/>
        </pc:sldMkLst>
        <pc:spChg chg="mod">
          <ac:chgData name="callwilliam9@gmail.com" userId="a5a2fa38974769ba" providerId="LiveId" clId="{FEAEC7CA-F10F-4B88-8632-EDC8FAE41B0A}" dt="2022-06-14T10:39:14.357" v="369" actId="20577"/>
          <ac:spMkLst>
            <pc:docMk/>
            <pc:sldMk cId="4154729348" sldId="257"/>
            <ac:spMk id="3" creationId="{3A8DA456-291E-4651-9754-BF7AA963BF00}"/>
          </ac:spMkLst>
        </pc:spChg>
      </pc:sldChg>
      <pc:sldChg chg="modSp mod">
        <pc:chgData name="callwilliam9@gmail.com" userId="a5a2fa38974769ba" providerId="LiveId" clId="{FEAEC7CA-F10F-4B88-8632-EDC8FAE41B0A}" dt="2022-06-14T10:42:50.498" v="586" actId="20577"/>
        <pc:sldMkLst>
          <pc:docMk/>
          <pc:sldMk cId="4004639119" sldId="258"/>
        </pc:sldMkLst>
        <pc:spChg chg="mod">
          <ac:chgData name="callwilliam9@gmail.com" userId="a5a2fa38974769ba" providerId="LiveId" clId="{FEAEC7CA-F10F-4B88-8632-EDC8FAE41B0A}" dt="2022-06-14T10:42:50.498" v="586" actId="20577"/>
          <ac:spMkLst>
            <pc:docMk/>
            <pc:sldMk cId="4004639119" sldId="258"/>
            <ac:spMk id="3" creationId="{EB7471E4-E60A-D8E5-CE19-050D7D25FB07}"/>
          </ac:spMkLst>
        </pc:spChg>
      </pc:sldChg>
      <pc:sldChg chg="modSp mod">
        <pc:chgData name="callwilliam9@gmail.com" userId="a5a2fa38974769ba" providerId="LiveId" clId="{FEAEC7CA-F10F-4B88-8632-EDC8FAE41B0A}" dt="2022-06-10T17:14:20.528" v="50" actId="20577"/>
        <pc:sldMkLst>
          <pc:docMk/>
          <pc:sldMk cId="145510727" sldId="263"/>
        </pc:sldMkLst>
        <pc:spChg chg="mod">
          <ac:chgData name="callwilliam9@gmail.com" userId="a5a2fa38974769ba" providerId="LiveId" clId="{FEAEC7CA-F10F-4B88-8632-EDC8FAE41B0A}" dt="2022-06-10T17:14:20.528" v="50" actId="20577"/>
          <ac:spMkLst>
            <pc:docMk/>
            <pc:sldMk cId="145510727" sldId="263"/>
            <ac:spMk id="7" creationId="{FADDAB32-E602-42AB-85E5-81A683738955}"/>
          </ac:spMkLst>
        </pc:spChg>
      </pc:sldChg>
      <pc:sldChg chg="modSp mod">
        <pc:chgData name="callwilliam9@gmail.com" userId="a5a2fa38974769ba" providerId="LiveId" clId="{FEAEC7CA-F10F-4B88-8632-EDC8FAE41B0A}" dt="2022-06-14T10:46:03.360" v="687" actId="20577"/>
        <pc:sldMkLst>
          <pc:docMk/>
          <pc:sldMk cId="3983269370" sldId="264"/>
        </pc:sldMkLst>
        <pc:spChg chg="mod">
          <ac:chgData name="callwilliam9@gmail.com" userId="a5a2fa38974769ba" providerId="LiveId" clId="{FEAEC7CA-F10F-4B88-8632-EDC8FAE41B0A}" dt="2022-06-14T10:46:03.360" v="687" actId="20577"/>
          <ac:spMkLst>
            <pc:docMk/>
            <pc:sldMk cId="3983269370" sldId="264"/>
            <ac:spMk id="3" creationId="{055F27E4-4694-D966-8720-FA5CE402230E}"/>
          </ac:spMkLst>
        </pc:spChg>
      </pc:sldChg>
      <pc:sldChg chg="modSp mod">
        <pc:chgData name="callwilliam9@gmail.com" userId="a5a2fa38974769ba" providerId="LiveId" clId="{FEAEC7CA-F10F-4B88-8632-EDC8FAE41B0A}" dt="2022-06-14T10:48:22.180" v="831" actId="20577"/>
        <pc:sldMkLst>
          <pc:docMk/>
          <pc:sldMk cId="695103302" sldId="266"/>
        </pc:sldMkLst>
        <pc:spChg chg="mod">
          <ac:chgData name="callwilliam9@gmail.com" userId="a5a2fa38974769ba" providerId="LiveId" clId="{FEAEC7CA-F10F-4B88-8632-EDC8FAE41B0A}" dt="2022-06-14T10:48:22.180" v="831" actId="20577"/>
          <ac:spMkLst>
            <pc:docMk/>
            <pc:sldMk cId="695103302" sldId="266"/>
            <ac:spMk id="3" creationId="{F213E030-D172-8102-A795-59F23CCE0E24}"/>
          </ac:spMkLst>
        </pc:spChg>
      </pc:sldChg>
      <pc:sldChg chg="modSp mod">
        <pc:chgData name="callwilliam9@gmail.com" userId="a5a2fa38974769ba" providerId="LiveId" clId="{FEAEC7CA-F10F-4B88-8632-EDC8FAE41B0A}" dt="2022-06-14T10:52:15.589" v="1074" actId="20577"/>
        <pc:sldMkLst>
          <pc:docMk/>
          <pc:sldMk cId="2431679571" sldId="271"/>
        </pc:sldMkLst>
        <pc:spChg chg="mod">
          <ac:chgData name="callwilliam9@gmail.com" userId="a5a2fa38974769ba" providerId="LiveId" clId="{FEAEC7CA-F10F-4B88-8632-EDC8FAE41B0A}" dt="2022-06-14T10:52:15.589" v="1074" actId="20577"/>
          <ac:spMkLst>
            <pc:docMk/>
            <pc:sldMk cId="2431679571" sldId="271"/>
            <ac:spMk id="3" creationId="{C8DCA438-57C8-0253-8777-C87A6F7F2716}"/>
          </ac:spMkLst>
        </pc:spChg>
      </pc:sldChg>
      <pc:sldChg chg="modSp mod">
        <pc:chgData name="callwilliam9@gmail.com" userId="a5a2fa38974769ba" providerId="LiveId" clId="{FEAEC7CA-F10F-4B88-8632-EDC8FAE41B0A}" dt="2022-06-14T10:55:50.890" v="1121" actId="20577"/>
        <pc:sldMkLst>
          <pc:docMk/>
          <pc:sldMk cId="3312592233" sldId="275"/>
        </pc:sldMkLst>
        <pc:spChg chg="mod">
          <ac:chgData name="callwilliam9@gmail.com" userId="a5a2fa38974769ba" providerId="LiveId" clId="{FEAEC7CA-F10F-4B88-8632-EDC8FAE41B0A}" dt="2022-06-14T10:55:50.890" v="1121" actId="20577"/>
          <ac:spMkLst>
            <pc:docMk/>
            <pc:sldMk cId="3312592233" sldId="275"/>
            <ac:spMk id="3" creationId="{730E0277-E410-43E1-42BD-79B46389A5CC}"/>
          </ac:spMkLst>
        </pc:spChg>
      </pc:sldChg>
      <pc:sldChg chg="modSp new mod">
        <pc:chgData name="callwilliam9@gmail.com" userId="a5a2fa38974769ba" providerId="LiveId" clId="{FEAEC7CA-F10F-4B88-8632-EDC8FAE41B0A}" dt="2022-06-14T11:01:10.504" v="1642" actId="20577"/>
        <pc:sldMkLst>
          <pc:docMk/>
          <pc:sldMk cId="2318085470" sldId="279"/>
        </pc:sldMkLst>
        <pc:spChg chg="mod">
          <ac:chgData name="callwilliam9@gmail.com" userId="a5a2fa38974769ba" providerId="LiveId" clId="{FEAEC7CA-F10F-4B88-8632-EDC8FAE41B0A}" dt="2022-06-10T17:13:56.747" v="32" actId="20577"/>
          <ac:spMkLst>
            <pc:docMk/>
            <pc:sldMk cId="2318085470" sldId="279"/>
            <ac:spMk id="2" creationId="{B3EE4FE0-3985-6629-C6AE-0BD894A92F26}"/>
          </ac:spMkLst>
        </pc:spChg>
        <pc:spChg chg="mod">
          <ac:chgData name="callwilliam9@gmail.com" userId="a5a2fa38974769ba" providerId="LiveId" clId="{FEAEC7CA-F10F-4B88-8632-EDC8FAE41B0A}" dt="2022-06-14T11:01:10.504" v="1642" actId="20577"/>
          <ac:spMkLst>
            <pc:docMk/>
            <pc:sldMk cId="2318085470" sldId="279"/>
            <ac:spMk id="3" creationId="{BF143247-A0BB-77C2-9B0E-6A6F1D66B986}"/>
          </ac:spMkLst>
        </pc:spChg>
      </pc:sldChg>
      <pc:sldChg chg="modSp new del mod">
        <pc:chgData name="callwilliam9@gmail.com" userId="a5a2fa38974769ba" providerId="LiveId" clId="{FEAEC7CA-F10F-4B88-8632-EDC8FAE41B0A}" dt="2022-06-14T10:57:28.994" v="1129" actId="2696"/>
        <pc:sldMkLst>
          <pc:docMk/>
          <pc:sldMk cId="4046030962" sldId="280"/>
        </pc:sldMkLst>
        <pc:spChg chg="mod">
          <ac:chgData name="callwilliam9@gmail.com" userId="a5a2fa38974769ba" providerId="LiveId" clId="{FEAEC7CA-F10F-4B88-8632-EDC8FAE41B0A}" dt="2022-06-14T10:57:17.411" v="1128" actId="20577"/>
          <ac:spMkLst>
            <pc:docMk/>
            <pc:sldMk cId="4046030962" sldId="280"/>
            <ac:spMk id="2" creationId="{0064098F-53B9-3990-C568-6A3C1B46FC3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9F77-F249-0178-A957-BFDE87BDA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A9B3BA-3728-3892-AF9B-C93B1270E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2F602-4F53-13E8-C6FB-65700C58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8D9C-14EB-4866-A477-AFDED129296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345B0-8D34-D34F-D601-33A4B29D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7C0F0-BBE9-9208-A73F-E63296CD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92CD-53C0-42DF-824B-7C08A9C03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6C187-7496-8167-38D3-3FFBAFFF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E996C-E047-6024-7D3C-211A213A5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6E11C-E231-1ACA-A192-CC0060D4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8D9C-14EB-4866-A477-AFDED129296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42B4F-D543-38D6-9B79-C9B10E8C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2367-3DA9-5CFC-FF36-F5230563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92CD-53C0-42DF-824B-7C08A9C03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8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6748D2-73D8-F5BD-EAEC-45A697D10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650BE-9B79-CA18-4B3D-0F7D35115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43303-9118-3333-6A08-0691D61B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8D9C-14EB-4866-A477-AFDED129296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A919F-E6C1-ABC3-A966-1982E5EA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F8CB1-9BBA-A0D0-C2A6-15B1FF34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92CD-53C0-42DF-824B-7C08A9C03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7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7111-B229-D287-7E85-BF9B5595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77296-B65E-5540-0AB8-AFE91EA90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2983A-6247-711C-531A-F06577A7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8D9C-14EB-4866-A477-AFDED129296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885DA-E4C7-B753-43C6-34EA5865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3E5BA-1EDF-1671-B486-0228AF82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92CD-53C0-42DF-824B-7C08A9C03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45B6-CE9E-775A-C6D2-C5230434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6AF00-7136-8480-031C-75297B45F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38035-B90D-E6DB-9051-286A0E63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8D9C-14EB-4866-A477-AFDED129296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25EBE-7893-D5D5-8EBF-4CF4E705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32958-0E8A-251A-2F97-FE7979FA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92CD-53C0-42DF-824B-7C08A9C03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3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9ED90-8D6F-594C-46C6-1EC4BD7D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5B295-DC6A-B4C1-CF8C-016CC599B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2FCFC-DA9B-74C9-3BA6-8F695BFC3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39857-7C77-FF4F-BE47-DEB8417B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8D9C-14EB-4866-A477-AFDED129296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E8A0B-C30F-0E61-6132-47D080A8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D030C-1692-1F5C-E040-BBA2E624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92CD-53C0-42DF-824B-7C08A9C03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1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22859-96F8-49EB-AF84-342265F5D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29854-54C4-4864-8381-45124AE40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7C622-A2DF-1167-294D-3F0F73ED7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FE77D-8BE3-D5B1-794A-B8A6D1B2C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EC7A37-D8A9-191E-2895-787830965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EA9FD1-7FAF-DF3B-381E-0C72CF32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8D9C-14EB-4866-A477-AFDED129296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641BB-4FB3-8DD6-12FF-0C1DEA40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39A00A-09FD-0738-57A0-81982FF6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92CD-53C0-42DF-824B-7C08A9C03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8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731A-0EEA-E653-388B-BB3A0A6E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3F10D-A2D2-6E02-A688-09BFAF5E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8D9C-14EB-4866-A477-AFDED129296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94CF8-A354-219A-BDFC-D8F2E8AA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549A4-8EF6-3729-1685-04CB24B4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92CD-53C0-42DF-824B-7C08A9C03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8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1D346-C425-3FB3-7EF9-9B4913CC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8D9C-14EB-4866-A477-AFDED129296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D67A2-1275-3FC3-B687-60CF1191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0A25C-1515-2818-C5FA-95E714CA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92CD-53C0-42DF-824B-7C08A9C03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2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A5AD-F3EC-A73F-252D-3B804F362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7C2B1-96BA-B3EE-4B39-A35C6E411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3F180-22DC-8386-F7AC-42D204630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8F578-3710-8525-D947-5709909F0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8D9C-14EB-4866-A477-AFDED129296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BEB0F-BC91-C1B6-4DC0-1E93D973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9626D-6CDD-D0B0-93F8-21F299C0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92CD-53C0-42DF-824B-7C08A9C03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3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C8DD-28F0-4AEA-F4DE-4A3C325B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F14340-0CC7-4132-CF91-D8D324EC80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02582-46E1-53B9-2CE4-9A7D50850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BE487-DFDC-CFA2-D9C1-30D2E7C78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8D9C-14EB-4866-A477-AFDED129296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56043-0899-9E5C-BCC9-5AF8F4BD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EAE4F-0B4B-938C-B817-D9C3AED9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92CD-53C0-42DF-824B-7C08A9C03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3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6FF899-B5F1-F901-DC14-31BF489BE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62269-DB24-FB29-C4C8-AF4E8D02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22083-BC23-C10D-52F1-5BD6756B1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F8D9C-14EB-4866-A477-AFDED129296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C17F5-9BEC-F7D6-E59A-EC8E13291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EA979-E73C-FE01-14B2-5C6980E8E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192CD-53C0-42DF-824B-7C08A9C03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8498-839B-7F18-3E8D-F139A5F24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 for SEC 290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54CAE-1CE4-FB9A-D1EE-60C9175937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William L. Call</a:t>
            </a:r>
          </a:p>
        </p:txBody>
      </p:sp>
    </p:spTree>
    <p:extLst>
      <p:ext uri="{BB962C8B-B14F-4D97-AF65-F5344CB8AC3E}">
        <p14:creationId xmlns:p14="http://schemas.microsoft.com/office/powerpoint/2010/main" val="373313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062" y="895433"/>
            <a:ext cx="2739435" cy="1661527"/>
          </a:xfrm>
        </p:spPr>
        <p:txBody>
          <a:bodyPr>
            <a:noAutofit/>
          </a:bodyPr>
          <a:lstStyle/>
          <a:p>
            <a:r>
              <a:rPr lang="en-US" sz="4000" dirty="0"/>
              <a:t>Testing Snort rules cont’d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C8D9051-5F8D-D30E-FFC4-FE041403AC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710" r="8710"/>
          <a:stretch/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7062" y="2682774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1 Step 10.</a:t>
            </a:r>
          </a:p>
          <a:p>
            <a:r>
              <a:rPr lang="en-US" sz="2000" dirty="0"/>
              <a:t>It should show the TCP packets generated by the XMAS scan.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7763"/>
            <a:ext cx="2739435" cy="1183176"/>
          </a:xfrm>
        </p:spPr>
        <p:txBody>
          <a:bodyPr>
            <a:noAutofit/>
          </a:bodyPr>
          <a:lstStyle/>
          <a:p>
            <a:r>
              <a:rPr lang="en-US" sz="4000" dirty="0"/>
              <a:t>Creating Snort rules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FF186ED-C91C-C95F-74E5-58FED4061F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710" r="8710"/>
          <a:stretch/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205000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2 Step 5.</a:t>
            </a:r>
          </a:p>
          <a:p>
            <a:r>
              <a:rPr lang="en-US" sz="2000" dirty="0"/>
              <a:t>It should show the ping activity alert.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5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7767"/>
            <a:ext cx="2739435" cy="1689199"/>
          </a:xfrm>
        </p:spPr>
        <p:txBody>
          <a:bodyPr>
            <a:noAutofit/>
          </a:bodyPr>
          <a:lstStyle/>
          <a:p>
            <a:r>
              <a:rPr lang="en-US" sz="4000" dirty="0"/>
              <a:t>Creating Snort rules cont’d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837EFFC-4B6F-4E31-A7C0-B0ED1F1DB0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710" r="8710"/>
          <a:stretch/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711027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2 Step 6.</a:t>
            </a:r>
          </a:p>
          <a:p>
            <a:r>
              <a:rPr lang="en-US" sz="2000" dirty="0"/>
              <a:t>It should show the ICMP packets generated by the ping activity.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2A0D-FBF8-B38F-4CE8-0F2EA196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A438-57C8-0253-8777-C87A6F7F2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this project we gained familiarity with Linux and Microsoft tools that allow us to conduct live memory analysis, including topic like Linux processes, Process hacker, Process monitor, and volatility.</a:t>
            </a:r>
          </a:p>
        </p:txBody>
      </p:sp>
    </p:spTree>
    <p:extLst>
      <p:ext uri="{BB962C8B-B14F-4D97-AF65-F5344CB8AC3E}">
        <p14:creationId xmlns:p14="http://schemas.microsoft.com/office/powerpoint/2010/main" val="243167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6"/>
            <a:ext cx="2739435" cy="116473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Linux Processes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B40C044-D901-9B12-7120-4FD2262A34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710" r="8710"/>
          <a:stretch/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2336471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1, Step 13. </a:t>
            </a:r>
          </a:p>
          <a:p>
            <a:r>
              <a:rPr lang="en-US" sz="2000" dirty="0"/>
              <a:t>It should show port 55000 open for both IPv4 and IPv6.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05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7"/>
            <a:ext cx="2739435" cy="1138736"/>
          </a:xfrm>
        </p:spPr>
        <p:txBody>
          <a:bodyPr>
            <a:noAutofit/>
          </a:bodyPr>
          <a:lstStyle/>
          <a:p>
            <a:r>
              <a:rPr lang="en-US" sz="4000" dirty="0"/>
              <a:t>Process Hacker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C875BF5-0312-1754-54F3-FEA9FD7B59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710" r="8710"/>
          <a:stretch/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252771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2, Step 5. </a:t>
            </a:r>
          </a:p>
          <a:p>
            <a:r>
              <a:rPr lang="en-US" sz="2000" dirty="0"/>
              <a:t>It should show properties of a chosen process.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58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4" y="886006"/>
            <a:ext cx="2739435" cy="1146980"/>
          </a:xfrm>
        </p:spPr>
        <p:txBody>
          <a:bodyPr>
            <a:noAutofit/>
          </a:bodyPr>
          <a:lstStyle/>
          <a:p>
            <a:r>
              <a:rPr lang="en-US" sz="4000" dirty="0"/>
              <a:t>Process Monitor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F287773-A5EF-94C8-3BC1-84A7FDAF69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710" r="8710"/>
          <a:stretch/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2226769"/>
            <a:ext cx="2739435" cy="2688559"/>
          </a:xfrm>
        </p:spPr>
        <p:txBody>
          <a:bodyPr>
            <a:normAutofit/>
          </a:bodyPr>
          <a:lstStyle/>
          <a:p>
            <a:r>
              <a:rPr lang="en-US" sz="2000" dirty="0"/>
              <a:t>Take a screenshot of the output in </a:t>
            </a:r>
            <a:r>
              <a:rPr lang="en-US" sz="2000"/>
              <a:t>Part 3, Step 12.</a:t>
            </a:r>
            <a:endParaRPr lang="en-US" sz="2000" dirty="0"/>
          </a:p>
          <a:p>
            <a:r>
              <a:rPr lang="en-US" sz="2000" dirty="0"/>
              <a:t>It should show </a:t>
            </a:r>
            <a:r>
              <a:rPr lang="en-US" sz="2000" dirty="0" err="1"/>
              <a:t>ifFaceName</a:t>
            </a:r>
            <a:r>
              <a:rPr lang="en-US" sz="2000" dirty="0"/>
              <a:t> in the Path column and Data: Roman in the Detail column.</a:t>
            </a:r>
          </a:p>
        </p:txBody>
      </p:sp>
    </p:spTree>
    <p:extLst>
      <p:ext uri="{BB962C8B-B14F-4D97-AF65-F5344CB8AC3E}">
        <p14:creationId xmlns:p14="http://schemas.microsoft.com/office/powerpoint/2010/main" val="3939331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FC947-9353-6A3B-C2F4-99261148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E0277-E410-43E1-42BD-79B46389A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this project we configure iptables for network defense in six scenarios Time-based access, Blackhole routing, Bogon filtering, Stateful firewall, Dynamic NAT, Brute forcing of SSH logins </a:t>
            </a:r>
          </a:p>
        </p:txBody>
      </p:sp>
    </p:spTree>
    <p:extLst>
      <p:ext uri="{BB962C8B-B14F-4D97-AF65-F5344CB8AC3E}">
        <p14:creationId xmlns:p14="http://schemas.microsoft.com/office/powerpoint/2010/main" val="3312592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7"/>
            <a:ext cx="2739435" cy="112940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Time-based Access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0FFA415-675E-ECAA-E329-7E351C7D85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710" r="8710"/>
          <a:stretch/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256571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1 Step 18.</a:t>
            </a:r>
          </a:p>
          <a:p>
            <a:r>
              <a:rPr lang="en-US" sz="2000" dirty="0"/>
              <a:t>It should show the output of the DMZ Route Table.</a:t>
            </a:r>
          </a:p>
        </p:txBody>
      </p:sp>
    </p:spTree>
    <p:extLst>
      <p:ext uri="{BB962C8B-B14F-4D97-AF65-F5344CB8AC3E}">
        <p14:creationId xmlns:p14="http://schemas.microsoft.com/office/powerpoint/2010/main" val="994800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7"/>
            <a:ext cx="2739435" cy="112007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Time-based Access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D9AADD9-20F7-CC6E-A64F-7CE63E71D1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710" r="8710"/>
          <a:stretch/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256571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1 Step 23.</a:t>
            </a:r>
          </a:p>
          <a:p>
            <a:r>
              <a:rPr lang="en-US" sz="2000" dirty="0"/>
              <a:t>It should show a successful ping from the Ubuntu Web VM and the DMZ VM.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768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92DA2-482F-D275-0FBD-2E469BB0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DA456-291E-4651-9754-BF7AA963B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Hello my name is William L. Call I took SEC 290 Fundamentals of infrastructure security while at DeVry university. I will be going over the projects I accomplished during this course. </a:t>
            </a:r>
            <a:r>
              <a:rPr lang="en-US" i="0" dirty="0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Infrastructure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29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5F04686-5BD0-C4FA-9F35-6273E444F4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710" r="8710"/>
          <a:stretch/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308555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1 Step 33.</a:t>
            </a:r>
          </a:p>
          <a:p>
            <a:r>
              <a:rPr lang="en-US" sz="2000" dirty="0"/>
              <a:t>It should show two time-based access rules in the FORWARD chain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A03D7F-E9A5-4634-8CB0-1BDB151124C6}"/>
              </a:ext>
            </a:extLst>
          </p:cNvPr>
          <p:cNvSpPr txBox="1">
            <a:spLocks/>
          </p:cNvSpPr>
          <p:nvPr/>
        </p:nvSpPr>
        <p:spPr>
          <a:xfrm>
            <a:off x="907635" y="886007"/>
            <a:ext cx="2739435" cy="11294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Time-based Access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14873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E4FE0-3985-6629-C6AE-0BD894A9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43247-A0BB-77C2-9B0E-6A6F1D66B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While taking this class I did have to deal with some issues like our virtual machine not working at time making sure I’m on the right program before entering a commanded. Overall, I did learn that this is a field that taught me patience and to make sure you are putting in everything right the </a:t>
            </a:r>
            <a:r>
              <a:rPr lang="en-US"/>
              <a:t>first time.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8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11303-8B61-BFDF-D4C8-62A72511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71E4-E60A-D8E5-CE19-050D7D25F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project we learned basic protocol analysis, using filters to extract data, common attacks, and basic attack analysis.</a:t>
            </a:r>
          </a:p>
        </p:txBody>
      </p:sp>
    </p:spTree>
    <p:extLst>
      <p:ext uri="{BB962C8B-B14F-4D97-AF65-F5344CB8AC3E}">
        <p14:creationId xmlns:p14="http://schemas.microsoft.com/office/powerpoint/2010/main" val="400463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240" y="685944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Basic attack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240" y="1722816"/>
            <a:ext cx="9211713" cy="4627649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Look at captures no. 20 and 22. (You can use the “Go” link at the top of the Wireshark screen to quickly go to a specific capture) Both packets are ICMP traffic but there are subtle differences between them.  Compare the time-to-live and data field sizes in the two packets.  What differences do you see?</a:t>
            </a:r>
          </a:p>
          <a:p>
            <a:pPr lvl="1"/>
            <a:r>
              <a:rPr lang="en-US" dirty="0"/>
              <a:t>20 has 98 bytes while 22 has 47 bytes.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Do a little Internet research to discover which operating systems use the specific values in their ping commands. What operating system generated the echo request in capture 20?</a:t>
            </a:r>
          </a:p>
          <a:p>
            <a:pPr lvl="1"/>
            <a:r>
              <a:rPr lang="en-US" dirty="0"/>
              <a:t>The host system.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Review packet no. 37 and beyond, what do you think is taking place here</a:t>
            </a:r>
            <a:r>
              <a:rPr lang="en-US"/>
              <a:t>? </a:t>
            </a:r>
            <a:endParaRPr lang="en-US" dirty="0"/>
          </a:p>
          <a:p>
            <a:pPr lvl="1"/>
            <a:r>
              <a:rPr lang="en-US" dirty="0"/>
              <a:t>They start getting flagged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Look at capture 22846. What is suspicious about the flag settings in this packet?</a:t>
            </a:r>
          </a:p>
          <a:p>
            <a:pPr lvl="1"/>
            <a:r>
              <a:rPr lang="en-US" dirty="0"/>
              <a:t>It should be red flagged but it is not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What is the IP address of the host being targeted? </a:t>
            </a:r>
          </a:p>
          <a:p>
            <a:pPr lvl="1"/>
            <a:r>
              <a:rPr lang="en-US" dirty="0"/>
              <a:t>192.168.177.47</a:t>
            </a:r>
          </a:p>
        </p:txBody>
      </p:sp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7DD8E-512F-0CFD-EE00-3573F55C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F27E4-4694-D966-8720-FA5CE4022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this project we explored manual open SSL analysis by creating an SSL/TLS file. </a:t>
            </a:r>
          </a:p>
        </p:txBody>
      </p:sp>
    </p:spTree>
    <p:extLst>
      <p:ext uri="{BB962C8B-B14F-4D97-AF65-F5344CB8AC3E}">
        <p14:creationId xmlns:p14="http://schemas.microsoft.com/office/powerpoint/2010/main" val="398326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4" y="891947"/>
            <a:ext cx="2739435" cy="220341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Creating and testing an SSL/TLS file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E53036A-67C1-5FB5-8BD5-EF8E7A8E73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710" r="8710"/>
          <a:stretch/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3330762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Step 17.</a:t>
            </a:r>
          </a:p>
          <a:p>
            <a:r>
              <a:rPr lang="en-US" sz="2000" dirty="0"/>
              <a:t>It should show the GET request in the Info column.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4" y="891947"/>
            <a:ext cx="2739435" cy="220341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Creating and testing an SSL/TLS file cont’d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67885CC-A518-1DD4-FD96-C45339C9C7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710" r="8710"/>
          <a:stretch/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3330762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</a:t>
            </a:r>
            <a:r>
              <a:rPr lang="en-US" sz="2000"/>
              <a:t>Step 20.</a:t>
            </a:r>
            <a:endParaRPr lang="en-US" sz="2000" dirty="0"/>
          </a:p>
          <a:p>
            <a:r>
              <a:rPr lang="en-US" sz="2000" dirty="0"/>
              <a:t>It should show the decrypted SSL stream.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8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30EC9-0D3B-1B15-912F-FC005C771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3E030-D172-8102-A795-59F23CCE0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During this project we explored snort an open-source network intrusion detection testing and creating snort rules. </a:t>
            </a:r>
          </a:p>
        </p:txBody>
      </p:sp>
    </p:spTree>
    <p:extLst>
      <p:ext uri="{BB962C8B-B14F-4D97-AF65-F5344CB8AC3E}">
        <p14:creationId xmlns:p14="http://schemas.microsoft.com/office/powerpoint/2010/main" val="69510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96649"/>
            <a:ext cx="2739435" cy="1047568"/>
          </a:xfrm>
        </p:spPr>
        <p:txBody>
          <a:bodyPr>
            <a:noAutofit/>
          </a:bodyPr>
          <a:lstStyle/>
          <a:p>
            <a:r>
              <a:rPr lang="en-US" sz="4000" dirty="0"/>
              <a:t>Testing Snort rules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F7B9C6E-57EB-45EC-7EE1-460BEEEA54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710" r="8710"/>
          <a:stretch/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070031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1 Step 8.</a:t>
            </a:r>
          </a:p>
          <a:p>
            <a:r>
              <a:rPr lang="en-US" sz="2000" dirty="0"/>
              <a:t>It should show the transcript of the XMAS scan alert.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24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734</Words>
  <Application>Microsoft Office PowerPoint</Application>
  <PresentationFormat>Widescreen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Poppins</vt:lpstr>
      <vt:lpstr>Office Theme</vt:lpstr>
      <vt:lpstr>Final for SEC 290</vt:lpstr>
      <vt:lpstr>Introduction </vt:lpstr>
      <vt:lpstr>1st project </vt:lpstr>
      <vt:lpstr>Basic attack analysis</vt:lpstr>
      <vt:lpstr>2nd project </vt:lpstr>
      <vt:lpstr>Creating and testing an SSL/TLS file</vt:lpstr>
      <vt:lpstr>Creating and testing an SSL/TLS file cont’d</vt:lpstr>
      <vt:lpstr>3rd project </vt:lpstr>
      <vt:lpstr>Testing Snort rules</vt:lpstr>
      <vt:lpstr>Testing Snort rules cont’d</vt:lpstr>
      <vt:lpstr>Creating Snort rules</vt:lpstr>
      <vt:lpstr>Creating Snort rules cont’d</vt:lpstr>
      <vt:lpstr>4th project </vt:lpstr>
      <vt:lpstr>Linux Processes</vt:lpstr>
      <vt:lpstr>Process Hacker</vt:lpstr>
      <vt:lpstr>Process Monitor</vt:lpstr>
      <vt:lpstr>Final project </vt:lpstr>
      <vt:lpstr>Time-based Access</vt:lpstr>
      <vt:lpstr>Time-based Access</vt:lpstr>
      <vt:lpstr>PowerPoint Presentation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for SEC 290</dc:title>
  <dc:creator>callwilliam9@gmail.com</dc:creator>
  <cp:lastModifiedBy>callwilliam9@gmail.com</cp:lastModifiedBy>
  <cp:revision>1</cp:revision>
  <dcterms:created xsi:type="dcterms:W3CDTF">2022-06-05T00:22:14Z</dcterms:created>
  <dcterms:modified xsi:type="dcterms:W3CDTF">2022-06-14T11:01:15Z</dcterms:modified>
</cp:coreProperties>
</file>