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2565-E292-4A00-9784-710115F7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951BF-67D5-4259-96F9-37A3B57B2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F0B3-221E-4BAD-AC3B-8D8F3953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6FB28-B807-4945-9302-A828BAE1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F962-081C-474F-8988-21841F35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83D6-7B67-4405-BA20-FE67689C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C9526-84CF-4102-A1B1-0250F83A5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09A3-FB10-4B67-9F97-D0D089E1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9800-040E-4992-9502-C5FA3E21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25479-F314-4EB5-8AE7-E2DA7927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EF48A-9C20-4843-8CA9-C689649CD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550C8-00A9-40EC-90AD-5EA2E5885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51A2-B41F-41D2-9999-7012B7B7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2262B-D38A-488E-AD82-0A99B195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1530-10B4-4C7D-B5CA-DF579CB2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2254-81CE-495B-AF96-0A41497C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A0C4D-6AC4-439D-8828-58EC33545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ED437-5DFC-4CF6-A037-3DE46442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B9FF9-AB1A-4616-A725-10D1D7B2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841C-C81D-4DD7-AE4B-391C15A8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7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1CEA-E379-4383-B118-2E549870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AEE19-E375-4384-8849-2F465B87B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DEFD-B5BC-490B-81DA-AF7C7F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BAE9-4C45-4A9B-A952-1D881974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9C9D6-70D7-474B-9C57-9AAFBC06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D24C-3DCF-498F-958F-41ADC68B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0DF7C-62DC-42EB-9EE2-0581DCE4D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E14DF-BE39-44B5-9B57-C6D764E34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66213-19EF-42BC-B212-CCF8FD4D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A88D9-6951-4472-8FC5-EB304114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581E5-53F0-4788-918F-CFF63F5B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374C-4F1F-4D5B-858F-F93A4DEB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B7983-38B1-4EF9-927A-815F705E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CB5E5-ED25-4731-8ACF-A6EAECFE9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F2CF2-E251-4D52-9DC7-A81448EEF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DCD55-8399-4217-8AF6-1AFF3550A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D78AB-D8B8-4144-B8F9-22002455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763EB-6A8B-4836-A567-905E6BAA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617DE-71BF-4076-B391-A1F774C0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2784-3283-4B32-8A72-A219EA39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6203D-60B7-4C34-8E80-58630995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20679-28A1-48F0-858A-08A46DAE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A80C7-EAAD-45BF-934C-41DD873A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56F3E-4D3C-4EB7-837D-EB82A7A6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3C1EB-4A73-4B6D-9AA2-3EEBC250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A975E-57D3-439E-8D73-49FB9B60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B10F-FE46-4F11-B935-7DBA56C3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4F27-D226-4DE5-979D-9C1C4E89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3B12C-7247-4099-95D6-588F6B0FD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DCC57-D992-40AC-B1B0-74DBBF6A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08F38-2059-44FE-9DD3-D074B144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35B52-B9ED-43FF-AD88-DD84EEF3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3E08-8D00-4C62-906B-FC1A3D68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9D0A4-77AC-49B6-AB40-20597FBA4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46DA8-27B5-471B-9933-082EC6E4D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4F489-8C54-420D-B4DC-F0BC3105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62271-9707-4C86-8E59-5F5924C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A709F-E863-48EC-9585-49744ABE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FB294-120B-4A95-A8E1-949429A7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0DD1-071D-4AFA-8863-B3229DE0C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F6D34-D2DE-416E-8808-5BFFDE50A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79C9-8E2F-46A7-A535-C36E14A09F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E0790-78C6-424F-A469-D813FD2BD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F7C2-1348-43A7-BA20-17422C865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CE36-2F05-4F2B-AC2E-24DB7DBD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0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57B9-18AE-4B1D-B705-336C57C38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SEC285 Final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7D8AB-B73B-44EA-917F-5B9C27D8A9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William L. Call</a:t>
            </a:r>
          </a:p>
        </p:txBody>
      </p:sp>
    </p:spTree>
    <p:extLst>
      <p:ext uri="{BB962C8B-B14F-4D97-AF65-F5344CB8AC3E}">
        <p14:creationId xmlns:p14="http://schemas.microsoft.com/office/powerpoint/2010/main" val="398259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430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BYOD Security Policy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801" y="28869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slide should have the complete security policy template inserted as an object.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81CA7A0-8107-43CE-B7E2-0F4419C7E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1819" y="1828800"/>
          <a:ext cx="3733800" cy="315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81CA7A0-8107-43CE-B7E2-0F4419C7ED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1819" y="1828800"/>
                        <a:ext cx="3733800" cy="315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70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DCEF-8685-4B04-A38C-19E09E19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E4040-7411-45D4-B8FB-E05093E2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our fourth project we must connect to the google authenticator from our virtual machine.   </a:t>
            </a:r>
          </a:p>
        </p:txBody>
      </p:sp>
    </p:spTree>
    <p:extLst>
      <p:ext uri="{BB962C8B-B14F-4D97-AF65-F5344CB8AC3E}">
        <p14:creationId xmlns:p14="http://schemas.microsoft.com/office/powerpoint/2010/main" val="133844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43001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Common-auth Configuration File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801" y="28869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show the entry that indicates the use of the Google Authenticator module.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B32B859-2803-4FF8-9BF2-BE1B115CEB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936" r="17936"/>
          <a:stretch/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398794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328" y="781242"/>
            <a:ext cx="2416873" cy="1372387"/>
          </a:xfrm>
        </p:spPr>
        <p:txBody>
          <a:bodyPr>
            <a:normAutofit/>
          </a:bodyPr>
          <a:lstStyle/>
          <a:p>
            <a:r>
              <a:rPr lang="en-US" dirty="0"/>
              <a:t>MFA Logon Screen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328" y="2551510"/>
            <a:ext cx="2188273" cy="2858691"/>
          </a:xfrm>
        </p:spPr>
        <p:txBody>
          <a:bodyPr>
            <a:noAutofit/>
          </a:bodyPr>
          <a:lstStyle/>
          <a:p>
            <a:r>
              <a:rPr lang="en-US"/>
              <a:t>This </a:t>
            </a:r>
            <a:r>
              <a:rPr lang="en-US" dirty="0"/>
              <a:t>screenshot should show the logon screen where a verification code is required.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D3C267B-B51F-4054-B6C2-0D42560625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936" r="17936"/>
          <a:stretch/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415699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C09B-5625-4B87-9076-3A58E2AD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0E08-F445-4D3B-B403-B959402DF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818"/>
            <a:ext cx="10515600" cy="44451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our final project we must work a  Vulnerability Assessment in the last few slides you will see what we had to do. </a:t>
            </a:r>
          </a:p>
        </p:txBody>
      </p:sp>
    </p:spTree>
    <p:extLst>
      <p:ext uri="{BB962C8B-B14F-4D97-AF65-F5344CB8AC3E}">
        <p14:creationId xmlns:p14="http://schemas.microsoft.com/office/powerpoint/2010/main" val="259422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76401"/>
            <a:ext cx="7772400" cy="2365375"/>
          </a:xfrm>
        </p:spPr>
        <p:txBody>
          <a:bodyPr>
            <a:normAutofit/>
          </a:bodyPr>
          <a:lstStyle/>
          <a:p>
            <a:r>
              <a:rPr lang="en-US" dirty="0"/>
              <a:t>SEC285</a:t>
            </a:r>
            <a:br>
              <a:rPr lang="en-US" dirty="0"/>
            </a:br>
            <a:r>
              <a:rPr lang="en-US" dirty="0"/>
              <a:t>Module 6</a:t>
            </a:r>
            <a:br>
              <a:rPr lang="en-US" dirty="0"/>
            </a:br>
            <a:r>
              <a:rPr lang="en-US" sz="2800" dirty="0"/>
              <a:t>Vulnerability Assessment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include the scan result showing both the Kali and Linux Server VMs.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7D1819C-8155-4AC2-BD9E-CDA4ABF693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518" r="12518"/>
          <a:stretch/>
        </p:blipFill>
        <p:spPr>
          <a:xfrm>
            <a:off x="4386263" y="792163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31705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 err="1"/>
              <a:t>NetCat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include the scan result showing both the Kali and Linux Server VMs.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5AE24B0-D32B-444B-BC16-9FE66FDFCA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936" r="17936"/>
          <a:stretch/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100546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Wireshark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include the Wireshark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Follow TCP Steam window showing the Telnet username and password.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9D7D862-750F-4184-9FC1-A745604E94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936" r="17936"/>
          <a:stretch/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382406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Nessus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Autofit/>
          </a:bodyPr>
          <a:lstStyle/>
          <a:p>
            <a:r>
              <a:rPr lang="en-US" dirty="0"/>
              <a:t>This screenshot should include the high-level view of the Nessus vulnerability scan report (showing categories of vulnerability in different colors).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CCB6EB6-C50B-4DDD-9A4E-8D787817F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518" r="12518"/>
          <a:stretch/>
        </p:blipFill>
        <p:spPr>
          <a:xfrm>
            <a:off x="4476750" y="9906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51601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44CC-D699-4CA4-9F18-AA0BDFB0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1999-DE34-490F-B1F2-C8B6DBD1E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Hello my name is William Call I took SEC285 fundamentals of information system security at DeVry during the months of March and April of 2022. In this side show I will </a:t>
            </a:r>
            <a:r>
              <a:rPr lang="en-US" dirty="0" err="1"/>
              <a:t>bw</a:t>
            </a:r>
            <a:r>
              <a:rPr lang="en-US" dirty="0"/>
              <a:t> showing you what I learned during this class. </a:t>
            </a:r>
          </a:p>
        </p:txBody>
      </p:sp>
    </p:spTree>
    <p:extLst>
      <p:ext uri="{BB962C8B-B14F-4D97-AF65-F5344CB8AC3E}">
        <p14:creationId xmlns:p14="http://schemas.microsoft.com/office/powerpoint/2010/main" val="23892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FC68-41FC-460E-942E-1DC09352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35AA-29A6-45B7-8C18-7D1E34EA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really didn’t have a challenges during this class it felt very strait forward and the projects where easy to understand and interstation to </a:t>
            </a:r>
            <a:r>
              <a:rPr lang="en-US"/>
              <a:t>work 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0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098E-3E75-44EB-BBD1-F80F5613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71A2-5AC6-4554-B72D-5A63A5783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this first project we were tasked to </a:t>
            </a:r>
            <a:r>
              <a:rPr lang="en-US" sz="2800" dirty="0"/>
              <a:t>Asymmetric Key Encryption in our virtual machine.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5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8382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File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5821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show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of the plaintext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of the encrypted file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D784AC6-75AD-4C35-BE90-A1C74257E5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936" r="17936"/>
          <a:stretch/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81742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99" y="8382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File Decryption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3800" y="2607683"/>
            <a:ext cx="2188273" cy="2858691"/>
          </a:xfrm>
        </p:spPr>
        <p:txBody>
          <a:bodyPr>
            <a:noAutofit/>
          </a:bodyPr>
          <a:lstStyle/>
          <a:p>
            <a:r>
              <a:rPr lang="en-US" dirty="0"/>
              <a:t>This screenshot should show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encrypted file being listed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decrypting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the encrypted file and the original plaintext file being listed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398DD50-95DB-458E-9C3C-010E0B6B85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936" r="17936"/>
          <a:stretch/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32140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DD59-03B5-4F85-A8A6-30F21D3E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5D68-8B14-4636-863D-75BB799C0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our second project we was working with </a:t>
            </a:r>
            <a:r>
              <a:rPr lang="en-US" sz="2800" dirty="0"/>
              <a:t>Stateful Firewall. In our virtual machine and we also had a question to answer as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9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3788" y="443638"/>
            <a:ext cx="4267200" cy="1125583"/>
          </a:xfrm>
        </p:spPr>
        <p:txBody>
          <a:bodyPr>
            <a:normAutofit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3788" y="1752601"/>
            <a:ext cx="7770812" cy="40989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What effect does the </a:t>
            </a:r>
            <a:r>
              <a:rPr lang="en-US" sz="1800" dirty="0" err="1"/>
              <a:t>sudo</a:t>
            </a:r>
            <a:r>
              <a:rPr lang="en-US" sz="1800" dirty="0"/>
              <a:t> </a:t>
            </a:r>
            <a:r>
              <a:rPr lang="en-US" sz="1800" dirty="0" err="1"/>
              <a:t>iptables</a:t>
            </a:r>
            <a:r>
              <a:rPr lang="en-US" sz="1800" dirty="0"/>
              <a:t> --policy INPUT DROP command have on the access to computing resources?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Answer here:  it will drop everything from coming into the </a:t>
            </a:r>
            <a:r>
              <a:rPr lang="en-US"/>
              <a:t>Linux server. 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References: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 Scan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show the Nmap scan result of the Linux Server VM.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22852CC-DB27-480D-844B-4B26F58345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936" r="17936"/>
          <a:stretch/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329660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4C86-EE4D-4E84-A533-738414DB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659A0-2DAA-48C2-9030-5A932C6C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our third project we just to write up a simple security policy for a company for our coworker wanting to connect personal electronics to our network.</a:t>
            </a:r>
          </a:p>
        </p:txBody>
      </p:sp>
    </p:spTree>
    <p:extLst>
      <p:ext uri="{BB962C8B-B14F-4D97-AF65-F5344CB8AC3E}">
        <p14:creationId xmlns:p14="http://schemas.microsoft.com/office/powerpoint/2010/main" val="19666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438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Document</vt:lpstr>
      <vt:lpstr>SEC285 Final </vt:lpstr>
      <vt:lpstr>Introduction </vt:lpstr>
      <vt:lpstr>First Project </vt:lpstr>
      <vt:lpstr>File Encryption</vt:lpstr>
      <vt:lpstr>File Decryption</vt:lpstr>
      <vt:lpstr>Second Project </vt:lpstr>
      <vt:lpstr>Question</vt:lpstr>
      <vt:lpstr>Nmap Scan</vt:lpstr>
      <vt:lpstr>Third project </vt:lpstr>
      <vt:lpstr>BYOD Security Policy</vt:lpstr>
      <vt:lpstr>Fourth project </vt:lpstr>
      <vt:lpstr>Common-auth Configuration File</vt:lpstr>
      <vt:lpstr>MFA Logon Screen</vt:lpstr>
      <vt:lpstr>Final project </vt:lpstr>
      <vt:lpstr>SEC285 Module 6 Vulnerability Assessment</vt:lpstr>
      <vt:lpstr>Nmap</vt:lpstr>
      <vt:lpstr>NetCat</vt:lpstr>
      <vt:lpstr>Wireshark</vt:lpstr>
      <vt:lpstr>Nessus</vt:lpstr>
      <vt:lpstr>Conclusion and challenges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SEC285 Final </dc:title>
  <dc:creator>callwilliam9@gmail.com</dc:creator>
  <cp:lastModifiedBy>callwilliam9@gmail.com</cp:lastModifiedBy>
  <cp:revision>1</cp:revision>
  <dcterms:created xsi:type="dcterms:W3CDTF">2022-04-18T23:03:30Z</dcterms:created>
  <dcterms:modified xsi:type="dcterms:W3CDTF">2022-04-18T23:37:29Z</dcterms:modified>
</cp:coreProperties>
</file>