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260F5-2CE2-4D86-9DF2-C887702D5A20}" v="12" dt="2021-12-11T15:49:46.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william9@gmail.com" userId="a5a2fa38974769ba" providerId="LiveId" clId="{D2B260F5-2CE2-4D86-9DF2-C887702D5A20}"/>
    <pc:docChg chg="undo custSel addSld modSld">
      <pc:chgData name="callwilliam9@gmail.com" userId="a5a2fa38974769ba" providerId="LiveId" clId="{D2B260F5-2CE2-4D86-9DF2-C887702D5A20}" dt="2021-12-11T16:18:21.842" v="4892" actId="20577"/>
      <pc:docMkLst>
        <pc:docMk/>
      </pc:docMkLst>
      <pc:sldChg chg="modSp mod">
        <pc:chgData name="callwilliam9@gmail.com" userId="a5a2fa38974769ba" providerId="LiveId" clId="{D2B260F5-2CE2-4D86-9DF2-C887702D5A20}" dt="2021-12-09T16:00:03.291" v="3" actId="20577"/>
        <pc:sldMkLst>
          <pc:docMk/>
          <pc:sldMk cId="3189712900" sldId="262"/>
        </pc:sldMkLst>
        <pc:spChg chg="mod">
          <ac:chgData name="callwilliam9@gmail.com" userId="a5a2fa38974769ba" providerId="LiveId" clId="{D2B260F5-2CE2-4D86-9DF2-C887702D5A20}" dt="2021-12-09T16:00:03.291" v="3" actId="20577"/>
          <ac:spMkLst>
            <pc:docMk/>
            <pc:sldMk cId="3189712900" sldId="262"/>
            <ac:spMk id="2" creationId="{D05CA087-F7DB-4BE0-923D-CCCB6C54C968}"/>
          </ac:spMkLst>
        </pc:spChg>
      </pc:sldChg>
      <pc:sldChg chg="addSp delSp modSp new mod setBg">
        <pc:chgData name="callwilliam9@gmail.com" userId="a5a2fa38974769ba" providerId="LiveId" clId="{D2B260F5-2CE2-4D86-9DF2-C887702D5A20}" dt="2021-12-09T16:14:30.089" v="368" actId="26606"/>
        <pc:sldMkLst>
          <pc:docMk/>
          <pc:sldMk cId="512125774" sldId="263"/>
        </pc:sldMkLst>
        <pc:spChg chg="mod">
          <ac:chgData name="callwilliam9@gmail.com" userId="a5a2fa38974769ba" providerId="LiveId" clId="{D2B260F5-2CE2-4D86-9DF2-C887702D5A20}" dt="2021-12-09T16:14:30.089" v="368" actId="26606"/>
          <ac:spMkLst>
            <pc:docMk/>
            <pc:sldMk cId="512125774" sldId="263"/>
            <ac:spMk id="2" creationId="{D3347547-11D0-407E-AAA9-452811D18EB7}"/>
          </ac:spMkLst>
        </pc:spChg>
        <pc:spChg chg="mod ord">
          <ac:chgData name="callwilliam9@gmail.com" userId="a5a2fa38974769ba" providerId="LiveId" clId="{D2B260F5-2CE2-4D86-9DF2-C887702D5A20}" dt="2021-12-09T16:14:30.089" v="368" actId="26606"/>
          <ac:spMkLst>
            <pc:docMk/>
            <pc:sldMk cId="512125774" sldId="263"/>
            <ac:spMk id="3" creationId="{9831DB01-AB37-4050-9D45-5E8E0B7FD6A3}"/>
          </ac:spMkLst>
        </pc:spChg>
        <pc:spChg chg="add del">
          <ac:chgData name="callwilliam9@gmail.com" userId="a5a2fa38974769ba" providerId="LiveId" clId="{D2B260F5-2CE2-4D86-9DF2-C887702D5A20}" dt="2021-12-09T16:14:30.073" v="367" actId="26606"/>
          <ac:spMkLst>
            <pc:docMk/>
            <pc:sldMk cId="512125774" sldId="263"/>
            <ac:spMk id="9" creationId="{A5931BE0-4B93-4D6C-878E-ACC59D6B4587}"/>
          </ac:spMkLst>
        </pc:spChg>
        <pc:spChg chg="add">
          <ac:chgData name="callwilliam9@gmail.com" userId="a5a2fa38974769ba" providerId="LiveId" clId="{D2B260F5-2CE2-4D86-9DF2-C887702D5A20}" dt="2021-12-09T16:14:30.089" v="368" actId="26606"/>
          <ac:spMkLst>
            <pc:docMk/>
            <pc:sldMk cId="512125774" sldId="263"/>
            <ac:spMk id="11" creationId="{6FF3A87B-2255-45E0-A551-C11FAF93290C}"/>
          </ac:spMkLst>
        </pc:spChg>
        <pc:spChg chg="add">
          <ac:chgData name="callwilliam9@gmail.com" userId="a5a2fa38974769ba" providerId="LiveId" clId="{D2B260F5-2CE2-4D86-9DF2-C887702D5A20}" dt="2021-12-09T16:14:30.089" v="368" actId="26606"/>
          <ac:spMkLst>
            <pc:docMk/>
            <pc:sldMk cId="512125774" sldId="263"/>
            <ac:spMk id="12" creationId="{A5931BE0-4B93-4D6C-878E-ACC59D6B4587}"/>
          </ac:spMkLst>
        </pc:spChg>
        <pc:picChg chg="add mod">
          <ac:chgData name="callwilliam9@gmail.com" userId="a5a2fa38974769ba" providerId="LiveId" clId="{D2B260F5-2CE2-4D86-9DF2-C887702D5A20}" dt="2021-12-09T16:14:30.089" v="368" actId="26606"/>
          <ac:picMkLst>
            <pc:docMk/>
            <pc:sldMk cId="512125774" sldId="263"/>
            <ac:picMk id="4" creationId="{83EADDD8-E45C-420E-8173-428F06E20FA0}"/>
          </ac:picMkLst>
        </pc:picChg>
      </pc:sldChg>
      <pc:sldChg chg="modSp new mod">
        <pc:chgData name="callwilliam9@gmail.com" userId="a5a2fa38974769ba" providerId="LiveId" clId="{D2B260F5-2CE2-4D86-9DF2-C887702D5A20}" dt="2021-12-09T16:20:56.529" v="614" actId="20577"/>
        <pc:sldMkLst>
          <pc:docMk/>
          <pc:sldMk cId="3652468550" sldId="264"/>
        </pc:sldMkLst>
        <pc:spChg chg="mod">
          <ac:chgData name="callwilliam9@gmail.com" userId="a5a2fa38974769ba" providerId="LiveId" clId="{D2B260F5-2CE2-4D86-9DF2-C887702D5A20}" dt="2021-12-09T16:15:47.215" v="413" actId="20577"/>
          <ac:spMkLst>
            <pc:docMk/>
            <pc:sldMk cId="3652468550" sldId="264"/>
            <ac:spMk id="2" creationId="{108C095C-B255-489F-8D8A-E29574223700}"/>
          </ac:spMkLst>
        </pc:spChg>
        <pc:spChg chg="mod">
          <ac:chgData name="callwilliam9@gmail.com" userId="a5a2fa38974769ba" providerId="LiveId" clId="{D2B260F5-2CE2-4D86-9DF2-C887702D5A20}" dt="2021-12-09T16:20:56.529" v="614" actId="20577"/>
          <ac:spMkLst>
            <pc:docMk/>
            <pc:sldMk cId="3652468550" sldId="264"/>
            <ac:spMk id="3" creationId="{6B8BD636-BCE9-4B4F-9F72-DB0B58551741}"/>
          </ac:spMkLst>
        </pc:spChg>
      </pc:sldChg>
      <pc:sldChg chg="addSp modSp new mod">
        <pc:chgData name="callwilliam9@gmail.com" userId="a5a2fa38974769ba" providerId="LiveId" clId="{D2B260F5-2CE2-4D86-9DF2-C887702D5A20}" dt="2021-12-09T16:34:26.613" v="819" actId="1076"/>
        <pc:sldMkLst>
          <pc:docMk/>
          <pc:sldMk cId="759643108" sldId="265"/>
        </pc:sldMkLst>
        <pc:spChg chg="mod">
          <ac:chgData name="callwilliam9@gmail.com" userId="a5a2fa38974769ba" providerId="LiveId" clId="{D2B260F5-2CE2-4D86-9DF2-C887702D5A20}" dt="2021-12-09T16:26:00.375" v="647" actId="20577"/>
          <ac:spMkLst>
            <pc:docMk/>
            <pc:sldMk cId="759643108" sldId="265"/>
            <ac:spMk id="2" creationId="{BBF0218D-30E6-40F0-A0C6-635C39B2F71F}"/>
          </ac:spMkLst>
        </pc:spChg>
        <pc:spChg chg="mod">
          <ac:chgData name="callwilliam9@gmail.com" userId="a5a2fa38974769ba" providerId="LiveId" clId="{D2B260F5-2CE2-4D86-9DF2-C887702D5A20}" dt="2021-12-09T16:34:02.248" v="814" actId="20577"/>
          <ac:spMkLst>
            <pc:docMk/>
            <pc:sldMk cId="759643108" sldId="265"/>
            <ac:spMk id="3" creationId="{A07D5D04-EFCA-4762-B40E-6BD63FAD1AB5}"/>
          </ac:spMkLst>
        </pc:spChg>
        <pc:picChg chg="add mod">
          <ac:chgData name="callwilliam9@gmail.com" userId="a5a2fa38974769ba" providerId="LiveId" clId="{D2B260F5-2CE2-4D86-9DF2-C887702D5A20}" dt="2021-12-09T16:34:26.613" v="819" actId="1076"/>
          <ac:picMkLst>
            <pc:docMk/>
            <pc:sldMk cId="759643108" sldId="265"/>
            <ac:picMk id="4" creationId="{772CA773-6D2C-4553-963E-765C5B60E2B4}"/>
          </ac:picMkLst>
        </pc:picChg>
      </pc:sldChg>
      <pc:sldChg chg="addSp delSp modSp new mod setBg">
        <pc:chgData name="callwilliam9@gmail.com" userId="a5a2fa38974769ba" providerId="LiveId" clId="{D2B260F5-2CE2-4D86-9DF2-C887702D5A20}" dt="2021-12-09T16:38:05.630" v="845" actId="26606"/>
        <pc:sldMkLst>
          <pc:docMk/>
          <pc:sldMk cId="3276361949" sldId="266"/>
        </pc:sldMkLst>
        <pc:spChg chg="mod">
          <ac:chgData name="callwilliam9@gmail.com" userId="a5a2fa38974769ba" providerId="LiveId" clId="{D2B260F5-2CE2-4D86-9DF2-C887702D5A20}" dt="2021-12-09T16:38:05.630" v="845" actId="26606"/>
          <ac:spMkLst>
            <pc:docMk/>
            <pc:sldMk cId="3276361949" sldId="266"/>
            <ac:spMk id="2" creationId="{D611B7C4-A64D-42FE-91C5-B5D83461DED5}"/>
          </ac:spMkLst>
        </pc:spChg>
        <pc:spChg chg="del">
          <ac:chgData name="callwilliam9@gmail.com" userId="a5a2fa38974769ba" providerId="LiveId" clId="{D2B260F5-2CE2-4D86-9DF2-C887702D5A20}" dt="2021-12-09T16:37:57.665" v="843" actId="22"/>
          <ac:spMkLst>
            <pc:docMk/>
            <pc:sldMk cId="3276361949" sldId="266"/>
            <ac:spMk id="3" creationId="{73FBB26C-7744-4B56-9E5F-901DF6603148}"/>
          </ac:spMkLst>
        </pc:spChg>
        <pc:spChg chg="add">
          <ac:chgData name="callwilliam9@gmail.com" userId="a5a2fa38974769ba" providerId="LiveId" clId="{D2B260F5-2CE2-4D86-9DF2-C887702D5A20}" dt="2021-12-09T16:38:05.630" v="845" actId="26606"/>
          <ac:spMkLst>
            <pc:docMk/>
            <pc:sldMk cId="3276361949" sldId="266"/>
            <ac:spMk id="10" creationId="{82184FF4-7029-4ED7-813A-192E60608764}"/>
          </ac:spMkLst>
        </pc:spChg>
        <pc:spChg chg="add">
          <ac:chgData name="callwilliam9@gmail.com" userId="a5a2fa38974769ba" providerId="LiveId" clId="{D2B260F5-2CE2-4D86-9DF2-C887702D5A20}" dt="2021-12-09T16:38:05.630" v="845" actId="26606"/>
          <ac:spMkLst>
            <pc:docMk/>
            <pc:sldMk cId="3276361949" sldId="266"/>
            <ac:spMk id="12" creationId="{AAA7AB09-557C-41AD-9113-FF9F68FA1035}"/>
          </ac:spMkLst>
        </pc:spChg>
        <pc:spChg chg="add">
          <ac:chgData name="callwilliam9@gmail.com" userId="a5a2fa38974769ba" providerId="LiveId" clId="{D2B260F5-2CE2-4D86-9DF2-C887702D5A20}" dt="2021-12-09T16:38:05.630" v="845" actId="26606"/>
          <ac:spMkLst>
            <pc:docMk/>
            <pc:sldMk cId="3276361949" sldId="266"/>
            <ac:spMk id="14" creationId="{EF99ECAA-1F11-4937-BBA6-51935AB44C9D}"/>
          </ac:spMkLst>
        </pc:spChg>
        <pc:spChg chg="add">
          <ac:chgData name="callwilliam9@gmail.com" userId="a5a2fa38974769ba" providerId="LiveId" clId="{D2B260F5-2CE2-4D86-9DF2-C887702D5A20}" dt="2021-12-09T16:38:05.630" v="845" actId="26606"/>
          <ac:spMkLst>
            <pc:docMk/>
            <pc:sldMk cId="3276361949" sldId="266"/>
            <ac:spMk id="22" creationId="{1DB043B4-68C6-45B9-82AC-A5800EADB8DB}"/>
          </ac:spMkLst>
        </pc:spChg>
        <pc:spChg chg="add">
          <ac:chgData name="callwilliam9@gmail.com" userId="a5a2fa38974769ba" providerId="LiveId" clId="{D2B260F5-2CE2-4D86-9DF2-C887702D5A20}" dt="2021-12-09T16:38:05.630" v="845" actId="26606"/>
          <ac:spMkLst>
            <pc:docMk/>
            <pc:sldMk cId="3276361949" sldId="266"/>
            <ac:spMk id="24" creationId="{28A00A08-E4E6-4184-B484-E0E034072AE0}"/>
          </ac:spMkLst>
        </pc:spChg>
        <pc:grpChg chg="add">
          <ac:chgData name="callwilliam9@gmail.com" userId="a5a2fa38974769ba" providerId="LiveId" clId="{D2B260F5-2CE2-4D86-9DF2-C887702D5A20}" dt="2021-12-09T16:38:05.630" v="845" actId="26606"/>
          <ac:grpSpMkLst>
            <pc:docMk/>
            <pc:sldMk cId="3276361949" sldId="266"/>
            <ac:grpSpMk id="16" creationId="{79DE9FAB-6BBA-4CFE-B67D-77B47F01ECA4}"/>
          </ac:grpSpMkLst>
        </pc:grpChg>
        <pc:grpChg chg="add">
          <ac:chgData name="callwilliam9@gmail.com" userId="a5a2fa38974769ba" providerId="LiveId" clId="{D2B260F5-2CE2-4D86-9DF2-C887702D5A20}" dt="2021-12-09T16:38:05.630" v="845" actId="26606"/>
          <ac:grpSpMkLst>
            <pc:docMk/>
            <pc:sldMk cId="3276361949" sldId="266"/>
            <ac:grpSpMk id="26" creationId="{0780E404-3121-4F33-AF2D-65F659A97798}"/>
          </ac:grpSpMkLst>
        </pc:grpChg>
        <pc:grpChg chg="add">
          <ac:chgData name="callwilliam9@gmail.com" userId="a5a2fa38974769ba" providerId="LiveId" clId="{D2B260F5-2CE2-4D86-9DF2-C887702D5A20}" dt="2021-12-09T16:38:05.630" v="845" actId="26606"/>
          <ac:grpSpMkLst>
            <pc:docMk/>
            <pc:sldMk cId="3276361949" sldId="266"/>
            <ac:grpSpMk id="30" creationId="{4B158E9A-DBF4-4AA7-B6B7-8C8EB2FBDD68}"/>
          </ac:grpSpMkLst>
        </pc:grpChg>
        <pc:picChg chg="add mod ord">
          <ac:chgData name="callwilliam9@gmail.com" userId="a5a2fa38974769ba" providerId="LiveId" clId="{D2B260F5-2CE2-4D86-9DF2-C887702D5A20}" dt="2021-12-09T16:38:05.630" v="845" actId="26606"/>
          <ac:picMkLst>
            <pc:docMk/>
            <pc:sldMk cId="3276361949" sldId="266"/>
            <ac:picMk id="5" creationId="{B7F66111-33AD-4DBC-8D7F-F2AAD1729C31}"/>
          </ac:picMkLst>
        </pc:picChg>
      </pc:sldChg>
      <pc:sldChg chg="modSp new mod">
        <pc:chgData name="callwilliam9@gmail.com" userId="a5a2fa38974769ba" providerId="LiveId" clId="{D2B260F5-2CE2-4D86-9DF2-C887702D5A20}" dt="2021-12-09T16:44:10.496" v="1089" actId="20577"/>
        <pc:sldMkLst>
          <pc:docMk/>
          <pc:sldMk cId="3593442053" sldId="267"/>
        </pc:sldMkLst>
        <pc:spChg chg="mod">
          <ac:chgData name="callwilliam9@gmail.com" userId="a5a2fa38974769ba" providerId="LiveId" clId="{D2B260F5-2CE2-4D86-9DF2-C887702D5A20}" dt="2021-12-09T16:39:57.325" v="873" actId="313"/>
          <ac:spMkLst>
            <pc:docMk/>
            <pc:sldMk cId="3593442053" sldId="267"/>
            <ac:spMk id="2" creationId="{112300C4-1379-4F61-8783-C5483C1CD6C9}"/>
          </ac:spMkLst>
        </pc:spChg>
        <pc:spChg chg="mod">
          <ac:chgData name="callwilliam9@gmail.com" userId="a5a2fa38974769ba" providerId="LiveId" clId="{D2B260F5-2CE2-4D86-9DF2-C887702D5A20}" dt="2021-12-09T16:44:10.496" v="1089" actId="20577"/>
          <ac:spMkLst>
            <pc:docMk/>
            <pc:sldMk cId="3593442053" sldId="267"/>
            <ac:spMk id="3" creationId="{0F8A8A60-47EA-46F3-992A-AAD1E1295F57}"/>
          </ac:spMkLst>
        </pc:spChg>
      </pc:sldChg>
      <pc:sldChg chg="addSp modSp new mod setBg">
        <pc:chgData name="callwilliam9@gmail.com" userId="a5a2fa38974769ba" providerId="LiveId" clId="{D2B260F5-2CE2-4D86-9DF2-C887702D5A20}" dt="2021-12-09T16:49:52.768" v="1293" actId="26606"/>
        <pc:sldMkLst>
          <pc:docMk/>
          <pc:sldMk cId="132187753" sldId="268"/>
        </pc:sldMkLst>
        <pc:spChg chg="mod">
          <ac:chgData name="callwilliam9@gmail.com" userId="a5a2fa38974769ba" providerId="LiveId" clId="{D2B260F5-2CE2-4D86-9DF2-C887702D5A20}" dt="2021-12-09T16:49:52.768" v="1293" actId="26606"/>
          <ac:spMkLst>
            <pc:docMk/>
            <pc:sldMk cId="132187753" sldId="268"/>
            <ac:spMk id="2" creationId="{18DCEF41-92DB-4CFC-AE9C-55F8266FAFC5}"/>
          </ac:spMkLst>
        </pc:spChg>
        <pc:spChg chg="mod">
          <ac:chgData name="callwilliam9@gmail.com" userId="a5a2fa38974769ba" providerId="LiveId" clId="{D2B260F5-2CE2-4D86-9DF2-C887702D5A20}" dt="2021-12-09T16:49:52.768" v="1293" actId="26606"/>
          <ac:spMkLst>
            <pc:docMk/>
            <pc:sldMk cId="132187753" sldId="268"/>
            <ac:spMk id="3" creationId="{935DE75F-BB9D-43B9-8A3F-626907948599}"/>
          </ac:spMkLst>
        </pc:spChg>
        <pc:spChg chg="add">
          <ac:chgData name="callwilliam9@gmail.com" userId="a5a2fa38974769ba" providerId="LiveId" clId="{D2B260F5-2CE2-4D86-9DF2-C887702D5A20}" dt="2021-12-09T16:49:52.768" v="1293" actId="26606"/>
          <ac:spMkLst>
            <pc:docMk/>
            <pc:sldMk cId="132187753" sldId="268"/>
            <ac:spMk id="9" creationId="{A5931BE0-4B93-4D6C-878E-ACC59D6B4587}"/>
          </ac:spMkLst>
        </pc:spChg>
        <pc:spChg chg="add">
          <ac:chgData name="callwilliam9@gmail.com" userId="a5a2fa38974769ba" providerId="LiveId" clId="{D2B260F5-2CE2-4D86-9DF2-C887702D5A20}" dt="2021-12-09T16:49:52.768" v="1293" actId="26606"/>
          <ac:spMkLst>
            <pc:docMk/>
            <pc:sldMk cId="132187753" sldId="268"/>
            <ac:spMk id="16" creationId="{D166A8AB-8924-421C-BCED-B54DBC4054E0}"/>
          </ac:spMkLst>
        </pc:spChg>
        <pc:grpChg chg="add">
          <ac:chgData name="callwilliam9@gmail.com" userId="a5a2fa38974769ba" providerId="LiveId" clId="{D2B260F5-2CE2-4D86-9DF2-C887702D5A20}" dt="2021-12-09T16:49:52.768" v="1293" actId="26606"/>
          <ac:grpSpMkLst>
            <pc:docMk/>
            <pc:sldMk cId="132187753" sldId="268"/>
            <ac:grpSpMk id="11" creationId="{9F2D4ED5-DC78-4C88-97AA-483206C53E90}"/>
          </ac:grpSpMkLst>
        </pc:grpChg>
        <pc:picChg chg="add mod">
          <ac:chgData name="callwilliam9@gmail.com" userId="a5a2fa38974769ba" providerId="LiveId" clId="{D2B260F5-2CE2-4D86-9DF2-C887702D5A20}" dt="2021-12-09T16:49:52.768" v="1293" actId="26606"/>
          <ac:picMkLst>
            <pc:docMk/>
            <pc:sldMk cId="132187753" sldId="268"/>
            <ac:picMk id="4" creationId="{59233A4D-DF78-4433-BC8A-D4FCB4F9E36C}"/>
          </ac:picMkLst>
        </pc:picChg>
      </pc:sldChg>
      <pc:sldChg chg="addSp modSp new mod setBg">
        <pc:chgData name="callwilliam9@gmail.com" userId="a5a2fa38974769ba" providerId="LiveId" clId="{D2B260F5-2CE2-4D86-9DF2-C887702D5A20}" dt="2021-12-09T16:53:58.173" v="1495" actId="26606"/>
        <pc:sldMkLst>
          <pc:docMk/>
          <pc:sldMk cId="2296412711" sldId="269"/>
        </pc:sldMkLst>
        <pc:spChg chg="mod">
          <ac:chgData name="callwilliam9@gmail.com" userId="a5a2fa38974769ba" providerId="LiveId" clId="{D2B260F5-2CE2-4D86-9DF2-C887702D5A20}" dt="2021-12-09T16:53:58.173" v="1495" actId="26606"/>
          <ac:spMkLst>
            <pc:docMk/>
            <pc:sldMk cId="2296412711" sldId="269"/>
            <ac:spMk id="2" creationId="{85319681-1453-4FF6-AA2B-81FE96850DE8}"/>
          </ac:spMkLst>
        </pc:spChg>
        <pc:spChg chg="mod">
          <ac:chgData name="callwilliam9@gmail.com" userId="a5a2fa38974769ba" providerId="LiveId" clId="{D2B260F5-2CE2-4D86-9DF2-C887702D5A20}" dt="2021-12-09T16:53:58.173" v="1495" actId="26606"/>
          <ac:spMkLst>
            <pc:docMk/>
            <pc:sldMk cId="2296412711" sldId="269"/>
            <ac:spMk id="3" creationId="{61FF8338-0005-439A-B9B8-EDC7E297577B}"/>
          </ac:spMkLst>
        </pc:spChg>
        <pc:spChg chg="add">
          <ac:chgData name="callwilliam9@gmail.com" userId="a5a2fa38974769ba" providerId="LiveId" clId="{D2B260F5-2CE2-4D86-9DF2-C887702D5A20}" dt="2021-12-09T16:53:58.173" v="1495" actId="26606"/>
          <ac:spMkLst>
            <pc:docMk/>
            <pc:sldMk cId="2296412711" sldId="269"/>
            <ac:spMk id="9" creationId="{A5931BE0-4B93-4D6C-878E-ACC59D6B4587}"/>
          </ac:spMkLst>
        </pc:spChg>
        <pc:spChg chg="add">
          <ac:chgData name="callwilliam9@gmail.com" userId="a5a2fa38974769ba" providerId="LiveId" clId="{D2B260F5-2CE2-4D86-9DF2-C887702D5A20}" dt="2021-12-09T16:53:58.173" v="1495" actId="26606"/>
          <ac:spMkLst>
            <pc:docMk/>
            <pc:sldMk cId="2296412711" sldId="269"/>
            <ac:spMk id="16" creationId="{D166A8AB-8924-421C-BCED-B54DBC4054E0}"/>
          </ac:spMkLst>
        </pc:spChg>
        <pc:grpChg chg="add">
          <ac:chgData name="callwilliam9@gmail.com" userId="a5a2fa38974769ba" providerId="LiveId" clId="{D2B260F5-2CE2-4D86-9DF2-C887702D5A20}" dt="2021-12-09T16:53:58.173" v="1495" actId="26606"/>
          <ac:grpSpMkLst>
            <pc:docMk/>
            <pc:sldMk cId="2296412711" sldId="269"/>
            <ac:grpSpMk id="11" creationId="{9F2D4ED5-DC78-4C88-97AA-483206C53E90}"/>
          </ac:grpSpMkLst>
        </pc:grpChg>
        <pc:picChg chg="add mod">
          <ac:chgData name="callwilliam9@gmail.com" userId="a5a2fa38974769ba" providerId="LiveId" clId="{D2B260F5-2CE2-4D86-9DF2-C887702D5A20}" dt="2021-12-09T16:53:58.173" v="1495" actId="26606"/>
          <ac:picMkLst>
            <pc:docMk/>
            <pc:sldMk cId="2296412711" sldId="269"/>
            <ac:picMk id="4" creationId="{46AAB36E-7AEA-4B32-ACA4-89ACEE79A41E}"/>
          </ac:picMkLst>
        </pc:picChg>
      </pc:sldChg>
      <pc:sldChg chg="addSp modSp new mod setBg">
        <pc:chgData name="callwilliam9@gmail.com" userId="a5a2fa38974769ba" providerId="LiveId" clId="{D2B260F5-2CE2-4D86-9DF2-C887702D5A20}" dt="2021-12-11T13:47:58.871" v="1709" actId="26606"/>
        <pc:sldMkLst>
          <pc:docMk/>
          <pc:sldMk cId="2376040179" sldId="270"/>
        </pc:sldMkLst>
        <pc:spChg chg="mod">
          <ac:chgData name="callwilliam9@gmail.com" userId="a5a2fa38974769ba" providerId="LiveId" clId="{D2B260F5-2CE2-4D86-9DF2-C887702D5A20}" dt="2021-12-11T13:47:58.871" v="1709" actId="26606"/>
          <ac:spMkLst>
            <pc:docMk/>
            <pc:sldMk cId="2376040179" sldId="270"/>
            <ac:spMk id="2" creationId="{A15D3E48-4F3E-4A9C-92EC-79B1F25C8C97}"/>
          </ac:spMkLst>
        </pc:spChg>
        <pc:spChg chg="mod">
          <ac:chgData name="callwilliam9@gmail.com" userId="a5a2fa38974769ba" providerId="LiveId" clId="{D2B260F5-2CE2-4D86-9DF2-C887702D5A20}" dt="2021-12-11T13:47:58.871" v="1709" actId="26606"/>
          <ac:spMkLst>
            <pc:docMk/>
            <pc:sldMk cId="2376040179" sldId="270"/>
            <ac:spMk id="3" creationId="{07369FF2-9527-4FB0-A99A-3B88DF11FC9C}"/>
          </ac:spMkLst>
        </pc:spChg>
        <pc:spChg chg="add">
          <ac:chgData name="callwilliam9@gmail.com" userId="a5a2fa38974769ba" providerId="LiveId" clId="{D2B260F5-2CE2-4D86-9DF2-C887702D5A20}" dt="2021-12-11T13:47:58.871" v="1709" actId="26606"/>
          <ac:spMkLst>
            <pc:docMk/>
            <pc:sldMk cId="2376040179" sldId="270"/>
            <ac:spMk id="9" creationId="{A5931BE0-4B93-4D6C-878E-ACC59D6B4587}"/>
          </ac:spMkLst>
        </pc:spChg>
        <pc:spChg chg="add">
          <ac:chgData name="callwilliam9@gmail.com" userId="a5a2fa38974769ba" providerId="LiveId" clId="{D2B260F5-2CE2-4D86-9DF2-C887702D5A20}" dt="2021-12-11T13:47:58.871" v="1709" actId="26606"/>
          <ac:spMkLst>
            <pc:docMk/>
            <pc:sldMk cId="2376040179" sldId="270"/>
            <ac:spMk id="16" creationId="{D166A8AB-8924-421C-BCED-B54DBC4054E0}"/>
          </ac:spMkLst>
        </pc:spChg>
        <pc:grpChg chg="add">
          <ac:chgData name="callwilliam9@gmail.com" userId="a5a2fa38974769ba" providerId="LiveId" clId="{D2B260F5-2CE2-4D86-9DF2-C887702D5A20}" dt="2021-12-11T13:47:58.871" v="1709" actId="26606"/>
          <ac:grpSpMkLst>
            <pc:docMk/>
            <pc:sldMk cId="2376040179" sldId="270"/>
            <ac:grpSpMk id="11" creationId="{9F2D4ED5-DC78-4C88-97AA-483206C53E90}"/>
          </ac:grpSpMkLst>
        </pc:grpChg>
        <pc:picChg chg="add mod">
          <ac:chgData name="callwilliam9@gmail.com" userId="a5a2fa38974769ba" providerId="LiveId" clId="{D2B260F5-2CE2-4D86-9DF2-C887702D5A20}" dt="2021-12-11T13:47:58.871" v="1709" actId="26606"/>
          <ac:picMkLst>
            <pc:docMk/>
            <pc:sldMk cId="2376040179" sldId="270"/>
            <ac:picMk id="4" creationId="{D12F23DC-A1AC-440D-A1B8-B9BCE2063B4A}"/>
          </ac:picMkLst>
        </pc:picChg>
      </pc:sldChg>
      <pc:sldChg chg="modSp new mod">
        <pc:chgData name="callwilliam9@gmail.com" userId="a5a2fa38974769ba" providerId="LiveId" clId="{D2B260F5-2CE2-4D86-9DF2-C887702D5A20}" dt="2021-12-11T14:06:18.548" v="2228" actId="20577"/>
        <pc:sldMkLst>
          <pc:docMk/>
          <pc:sldMk cId="1521172575" sldId="271"/>
        </pc:sldMkLst>
        <pc:spChg chg="mod">
          <ac:chgData name="callwilliam9@gmail.com" userId="a5a2fa38974769ba" providerId="LiveId" clId="{D2B260F5-2CE2-4D86-9DF2-C887702D5A20}" dt="2021-12-11T13:48:26.212" v="1726" actId="122"/>
          <ac:spMkLst>
            <pc:docMk/>
            <pc:sldMk cId="1521172575" sldId="271"/>
            <ac:spMk id="2" creationId="{B5CF6412-29DC-4116-8F5C-46DC61C23FFF}"/>
          </ac:spMkLst>
        </pc:spChg>
        <pc:spChg chg="mod">
          <ac:chgData name="callwilliam9@gmail.com" userId="a5a2fa38974769ba" providerId="LiveId" clId="{D2B260F5-2CE2-4D86-9DF2-C887702D5A20}" dt="2021-12-11T14:06:18.548" v="2228" actId="20577"/>
          <ac:spMkLst>
            <pc:docMk/>
            <pc:sldMk cId="1521172575" sldId="271"/>
            <ac:spMk id="3" creationId="{7BB6DCD6-4936-4066-9E8E-3AC45EAC4232}"/>
          </ac:spMkLst>
        </pc:spChg>
      </pc:sldChg>
      <pc:sldChg chg="addSp modSp new mod setBg">
        <pc:chgData name="callwilliam9@gmail.com" userId="a5a2fa38974769ba" providerId="LiveId" clId="{D2B260F5-2CE2-4D86-9DF2-C887702D5A20}" dt="2021-12-11T14:49:16.234" v="2709" actId="26606"/>
        <pc:sldMkLst>
          <pc:docMk/>
          <pc:sldMk cId="2246216072" sldId="272"/>
        </pc:sldMkLst>
        <pc:spChg chg="mod">
          <ac:chgData name="callwilliam9@gmail.com" userId="a5a2fa38974769ba" providerId="LiveId" clId="{D2B260F5-2CE2-4D86-9DF2-C887702D5A20}" dt="2021-12-11T14:49:16.234" v="2709" actId="26606"/>
          <ac:spMkLst>
            <pc:docMk/>
            <pc:sldMk cId="2246216072" sldId="272"/>
            <ac:spMk id="2" creationId="{BCD31AEA-F5E8-4A88-B9A6-7D5ACA5A5870}"/>
          </ac:spMkLst>
        </pc:spChg>
        <pc:spChg chg="mod">
          <ac:chgData name="callwilliam9@gmail.com" userId="a5a2fa38974769ba" providerId="LiveId" clId="{D2B260F5-2CE2-4D86-9DF2-C887702D5A20}" dt="2021-12-11T14:49:16.234" v="2709" actId="26606"/>
          <ac:spMkLst>
            <pc:docMk/>
            <pc:sldMk cId="2246216072" sldId="272"/>
            <ac:spMk id="3" creationId="{E854B800-9874-4949-9B10-24BAF7C02E9B}"/>
          </ac:spMkLst>
        </pc:spChg>
        <pc:spChg chg="add">
          <ac:chgData name="callwilliam9@gmail.com" userId="a5a2fa38974769ba" providerId="LiveId" clId="{D2B260F5-2CE2-4D86-9DF2-C887702D5A20}" dt="2021-12-11T14:49:16.234" v="2709" actId="26606"/>
          <ac:spMkLst>
            <pc:docMk/>
            <pc:sldMk cId="2246216072" sldId="272"/>
            <ac:spMk id="9" creationId="{A5931BE0-4B93-4D6C-878E-ACC59D6B4587}"/>
          </ac:spMkLst>
        </pc:spChg>
        <pc:spChg chg="add">
          <ac:chgData name="callwilliam9@gmail.com" userId="a5a2fa38974769ba" providerId="LiveId" clId="{D2B260F5-2CE2-4D86-9DF2-C887702D5A20}" dt="2021-12-11T14:49:16.234" v="2709" actId="26606"/>
          <ac:spMkLst>
            <pc:docMk/>
            <pc:sldMk cId="2246216072" sldId="272"/>
            <ac:spMk id="16" creationId="{D166A8AB-8924-421C-BCED-B54DBC4054E0}"/>
          </ac:spMkLst>
        </pc:spChg>
        <pc:grpChg chg="add">
          <ac:chgData name="callwilliam9@gmail.com" userId="a5a2fa38974769ba" providerId="LiveId" clId="{D2B260F5-2CE2-4D86-9DF2-C887702D5A20}" dt="2021-12-11T14:49:16.234" v="2709" actId="26606"/>
          <ac:grpSpMkLst>
            <pc:docMk/>
            <pc:sldMk cId="2246216072" sldId="272"/>
            <ac:grpSpMk id="11" creationId="{9F2D4ED5-DC78-4C88-97AA-483206C53E90}"/>
          </ac:grpSpMkLst>
        </pc:grpChg>
        <pc:picChg chg="add mod">
          <ac:chgData name="callwilliam9@gmail.com" userId="a5a2fa38974769ba" providerId="LiveId" clId="{D2B260F5-2CE2-4D86-9DF2-C887702D5A20}" dt="2021-12-11T14:49:16.234" v="2709" actId="26606"/>
          <ac:picMkLst>
            <pc:docMk/>
            <pc:sldMk cId="2246216072" sldId="272"/>
            <ac:picMk id="4" creationId="{228231F3-61BE-4D21-BDF9-91702477881D}"/>
          </ac:picMkLst>
        </pc:picChg>
      </pc:sldChg>
      <pc:sldChg chg="addSp modSp new mod setBg">
        <pc:chgData name="callwilliam9@gmail.com" userId="a5a2fa38974769ba" providerId="LiveId" clId="{D2B260F5-2CE2-4D86-9DF2-C887702D5A20}" dt="2021-12-11T14:55:37.932" v="2967" actId="26606"/>
        <pc:sldMkLst>
          <pc:docMk/>
          <pc:sldMk cId="852185513" sldId="273"/>
        </pc:sldMkLst>
        <pc:spChg chg="mod">
          <ac:chgData name="callwilliam9@gmail.com" userId="a5a2fa38974769ba" providerId="LiveId" clId="{D2B260F5-2CE2-4D86-9DF2-C887702D5A20}" dt="2021-12-11T14:55:37.932" v="2967" actId="26606"/>
          <ac:spMkLst>
            <pc:docMk/>
            <pc:sldMk cId="852185513" sldId="273"/>
            <ac:spMk id="2" creationId="{BD584936-F048-4D32-872E-587C45C99F49}"/>
          </ac:spMkLst>
        </pc:spChg>
        <pc:spChg chg="mod">
          <ac:chgData name="callwilliam9@gmail.com" userId="a5a2fa38974769ba" providerId="LiveId" clId="{D2B260F5-2CE2-4D86-9DF2-C887702D5A20}" dt="2021-12-11T14:55:37.932" v="2967" actId="26606"/>
          <ac:spMkLst>
            <pc:docMk/>
            <pc:sldMk cId="852185513" sldId="273"/>
            <ac:spMk id="3" creationId="{0756EBE8-6A68-4F69-A95C-4D5E450325F5}"/>
          </ac:spMkLst>
        </pc:spChg>
        <pc:spChg chg="add">
          <ac:chgData name="callwilliam9@gmail.com" userId="a5a2fa38974769ba" providerId="LiveId" clId="{D2B260F5-2CE2-4D86-9DF2-C887702D5A20}" dt="2021-12-11T14:55:37.932" v="2967" actId="26606"/>
          <ac:spMkLst>
            <pc:docMk/>
            <pc:sldMk cId="852185513" sldId="273"/>
            <ac:spMk id="9" creationId="{A5931BE0-4B93-4D6C-878E-ACC59D6B4587}"/>
          </ac:spMkLst>
        </pc:spChg>
        <pc:spChg chg="add">
          <ac:chgData name="callwilliam9@gmail.com" userId="a5a2fa38974769ba" providerId="LiveId" clId="{D2B260F5-2CE2-4D86-9DF2-C887702D5A20}" dt="2021-12-11T14:55:37.932" v="2967" actId="26606"/>
          <ac:spMkLst>
            <pc:docMk/>
            <pc:sldMk cId="852185513" sldId="273"/>
            <ac:spMk id="16" creationId="{D166A8AB-8924-421C-BCED-B54DBC4054E0}"/>
          </ac:spMkLst>
        </pc:spChg>
        <pc:grpChg chg="add">
          <ac:chgData name="callwilliam9@gmail.com" userId="a5a2fa38974769ba" providerId="LiveId" clId="{D2B260F5-2CE2-4D86-9DF2-C887702D5A20}" dt="2021-12-11T14:55:37.932" v="2967" actId="26606"/>
          <ac:grpSpMkLst>
            <pc:docMk/>
            <pc:sldMk cId="852185513" sldId="273"/>
            <ac:grpSpMk id="11" creationId="{9F2D4ED5-DC78-4C88-97AA-483206C53E90}"/>
          </ac:grpSpMkLst>
        </pc:grpChg>
        <pc:picChg chg="add mod">
          <ac:chgData name="callwilliam9@gmail.com" userId="a5a2fa38974769ba" providerId="LiveId" clId="{D2B260F5-2CE2-4D86-9DF2-C887702D5A20}" dt="2021-12-11T14:55:37.932" v="2967" actId="26606"/>
          <ac:picMkLst>
            <pc:docMk/>
            <pc:sldMk cId="852185513" sldId="273"/>
            <ac:picMk id="4" creationId="{46CF9E4B-8561-4A8F-A8E9-8AEF9117572C}"/>
          </ac:picMkLst>
        </pc:picChg>
      </pc:sldChg>
      <pc:sldChg chg="addSp modSp new mod setBg">
        <pc:chgData name="callwilliam9@gmail.com" userId="a5a2fa38974769ba" providerId="LiveId" clId="{D2B260F5-2CE2-4D86-9DF2-C887702D5A20}" dt="2021-12-11T15:04:32.740" v="3095" actId="26606"/>
        <pc:sldMkLst>
          <pc:docMk/>
          <pc:sldMk cId="889502880" sldId="274"/>
        </pc:sldMkLst>
        <pc:spChg chg="mod">
          <ac:chgData name="callwilliam9@gmail.com" userId="a5a2fa38974769ba" providerId="LiveId" clId="{D2B260F5-2CE2-4D86-9DF2-C887702D5A20}" dt="2021-12-11T15:04:32.740" v="3095" actId="26606"/>
          <ac:spMkLst>
            <pc:docMk/>
            <pc:sldMk cId="889502880" sldId="274"/>
            <ac:spMk id="2" creationId="{76770A84-E44B-4BA5-AA6B-60D24A224529}"/>
          </ac:spMkLst>
        </pc:spChg>
        <pc:spChg chg="mod">
          <ac:chgData name="callwilliam9@gmail.com" userId="a5a2fa38974769ba" providerId="LiveId" clId="{D2B260F5-2CE2-4D86-9DF2-C887702D5A20}" dt="2021-12-11T15:04:32.740" v="3095" actId="26606"/>
          <ac:spMkLst>
            <pc:docMk/>
            <pc:sldMk cId="889502880" sldId="274"/>
            <ac:spMk id="3" creationId="{E9E6FB28-6E8A-46D9-BC63-CB59C2D455E4}"/>
          </ac:spMkLst>
        </pc:spChg>
        <pc:spChg chg="add">
          <ac:chgData name="callwilliam9@gmail.com" userId="a5a2fa38974769ba" providerId="LiveId" clId="{D2B260F5-2CE2-4D86-9DF2-C887702D5A20}" dt="2021-12-11T15:04:32.740" v="3095" actId="26606"/>
          <ac:spMkLst>
            <pc:docMk/>
            <pc:sldMk cId="889502880" sldId="274"/>
            <ac:spMk id="9" creationId="{A5931BE0-4B93-4D6C-878E-ACC59D6B4587}"/>
          </ac:spMkLst>
        </pc:spChg>
        <pc:spChg chg="add">
          <ac:chgData name="callwilliam9@gmail.com" userId="a5a2fa38974769ba" providerId="LiveId" clId="{D2B260F5-2CE2-4D86-9DF2-C887702D5A20}" dt="2021-12-11T15:04:32.740" v="3095" actId="26606"/>
          <ac:spMkLst>
            <pc:docMk/>
            <pc:sldMk cId="889502880" sldId="274"/>
            <ac:spMk id="16" creationId="{D166A8AB-8924-421C-BCED-B54DBC4054E0}"/>
          </ac:spMkLst>
        </pc:spChg>
        <pc:grpChg chg="add">
          <ac:chgData name="callwilliam9@gmail.com" userId="a5a2fa38974769ba" providerId="LiveId" clId="{D2B260F5-2CE2-4D86-9DF2-C887702D5A20}" dt="2021-12-11T15:04:32.740" v="3095" actId="26606"/>
          <ac:grpSpMkLst>
            <pc:docMk/>
            <pc:sldMk cId="889502880" sldId="274"/>
            <ac:grpSpMk id="11" creationId="{9F2D4ED5-DC78-4C88-97AA-483206C53E90}"/>
          </ac:grpSpMkLst>
        </pc:grpChg>
        <pc:graphicFrameChg chg="add mod">
          <ac:chgData name="callwilliam9@gmail.com" userId="a5a2fa38974769ba" providerId="LiveId" clId="{D2B260F5-2CE2-4D86-9DF2-C887702D5A20}" dt="2021-12-11T15:04:32.740" v="3095" actId="26606"/>
          <ac:graphicFrameMkLst>
            <pc:docMk/>
            <pc:sldMk cId="889502880" sldId="274"/>
            <ac:graphicFrameMk id="4" creationId="{70CB4907-52F1-4E71-AC81-9D231B959C33}"/>
          </ac:graphicFrameMkLst>
        </pc:graphicFrameChg>
      </pc:sldChg>
      <pc:sldChg chg="modSp new mod">
        <pc:chgData name="callwilliam9@gmail.com" userId="a5a2fa38974769ba" providerId="LiveId" clId="{D2B260F5-2CE2-4D86-9DF2-C887702D5A20}" dt="2021-12-11T15:15:05.395" v="3515" actId="20577"/>
        <pc:sldMkLst>
          <pc:docMk/>
          <pc:sldMk cId="3238965941" sldId="275"/>
        </pc:sldMkLst>
        <pc:spChg chg="mod">
          <ac:chgData name="callwilliam9@gmail.com" userId="a5a2fa38974769ba" providerId="LiveId" clId="{D2B260F5-2CE2-4D86-9DF2-C887702D5A20}" dt="2021-12-11T15:05:16.812" v="3112" actId="122"/>
          <ac:spMkLst>
            <pc:docMk/>
            <pc:sldMk cId="3238965941" sldId="275"/>
            <ac:spMk id="2" creationId="{A4739A2B-7A27-422B-A23B-7BFC9CDF732A}"/>
          </ac:spMkLst>
        </pc:spChg>
        <pc:spChg chg="mod">
          <ac:chgData name="callwilliam9@gmail.com" userId="a5a2fa38974769ba" providerId="LiveId" clId="{D2B260F5-2CE2-4D86-9DF2-C887702D5A20}" dt="2021-12-11T15:15:05.395" v="3515" actId="20577"/>
          <ac:spMkLst>
            <pc:docMk/>
            <pc:sldMk cId="3238965941" sldId="275"/>
            <ac:spMk id="3" creationId="{D4CEC8FA-2285-4EA3-9170-CC0EE8C7CB1A}"/>
          </ac:spMkLst>
        </pc:spChg>
      </pc:sldChg>
      <pc:sldChg chg="addSp delSp modSp new mod setBg">
        <pc:chgData name="callwilliam9@gmail.com" userId="a5a2fa38974769ba" providerId="LiveId" clId="{D2B260F5-2CE2-4D86-9DF2-C887702D5A20}" dt="2021-12-11T15:19:34.254" v="3574" actId="255"/>
        <pc:sldMkLst>
          <pc:docMk/>
          <pc:sldMk cId="582538734" sldId="276"/>
        </pc:sldMkLst>
        <pc:spChg chg="mod">
          <ac:chgData name="callwilliam9@gmail.com" userId="a5a2fa38974769ba" providerId="LiveId" clId="{D2B260F5-2CE2-4D86-9DF2-C887702D5A20}" dt="2021-12-11T15:18:49.374" v="3567" actId="1076"/>
          <ac:spMkLst>
            <pc:docMk/>
            <pc:sldMk cId="582538734" sldId="276"/>
            <ac:spMk id="2" creationId="{7EEEC18C-C43D-4EBA-B01C-A40921BD3219}"/>
          </ac:spMkLst>
        </pc:spChg>
        <pc:spChg chg="mod">
          <ac:chgData name="callwilliam9@gmail.com" userId="a5a2fa38974769ba" providerId="LiveId" clId="{D2B260F5-2CE2-4D86-9DF2-C887702D5A20}" dt="2021-12-11T15:19:34.254" v="3574" actId="255"/>
          <ac:spMkLst>
            <pc:docMk/>
            <pc:sldMk cId="582538734" sldId="276"/>
            <ac:spMk id="3" creationId="{55FA9A3C-A4E9-42C4-9C6F-20BF67C249E9}"/>
          </ac:spMkLst>
        </pc:spChg>
        <pc:spChg chg="add del">
          <ac:chgData name="callwilliam9@gmail.com" userId="a5a2fa38974769ba" providerId="LiveId" clId="{D2B260F5-2CE2-4D86-9DF2-C887702D5A20}" dt="2021-12-11T15:18:18.580" v="3559" actId="26606"/>
          <ac:spMkLst>
            <pc:docMk/>
            <pc:sldMk cId="582538734" sldId="276"/>
            <ac:spMk id="9" creationId="{A5931BE0-4B93-4D6C-878E-ACC59D6B4587}"/>
          </ac:spMkLst>
        </pc:spChg>
        <pc:spChg chg="add del">
          <ac:chgData name="callwilliam9@gmail.com" userId="a5a2fa38974769ba" providerId="LiveId" clId="{D2B260F5-2CE2-4D86-9DF2-C887702D5A20}" dt="2021-12-11T15:18:18.580" v="3559" actId="26606"/>
          <ac:spMkLst>
            <pc:docMk/>
            <pc:sldMk cId="582538734" sldId="276"/>
            <ac:spMk id="16" creationId="{D166A8AB-8924-421C-BCED-B54DBC4054E0}"/>
          </ac:spMkLst>
        </pc:spChg>
        <pc:spChg chg="add del">
          <ac:chgData name="callwilliam9@gmail.com" userId="a5a2fa38974769ba" providerId="LiveId" clId="{D2B260F5-2CE2-4D86-9DF2-C887702D5A20}" dt="2021-12-11T15:18:20.643" v="3561" actId="26606"/>
          <ac:spMkLst>
            <pc:docMk/>
            <pc:sldMk cId="582538734" sldId="276"/>
            <ac:spMk id="18" creationId="{A5931BE0-4B93-4D6C-878E-ACC59D6B4587}"/>
          </ac:spMkLst>
        </pc:spChg>
        <pc:spChg chg="add">
          <ac:chgData name="callwilliam9@gmail.com" userId="a5a2fa38974769ba" providerId="LiveId" clId="{D2B260F5-2CE2-4D86-9DF2-C887702D5A20}" dt="2021-12-11T15:18:20.655" v="3562" actId="26606"/>
          <ac:spMkLst>
            <pc:docMk/>
            <pc:sldMk cId="582538734" sldId="276"/>
            <ac:spMk id="20" creationId="{A5931BE0-4B93-4D6C-878E-ACC59D6B4587}"/>
          </ac:spMkLst>
        </pc:spChg>
        <pc:spChg chg="add">
          <ac:chgData name="callwilliam9@gmail.com" userId="a5a2fa38974769ba" providerId="LiveId" clId="{D2B260F5-2CE2-4D86-9DF2-C887702D5A20}" dt="2021-12-11T15:18:20.655" v="3562" actId="26606"/>
          <ac:spMkLst>
            <pc:docMk/>
            <pc:sldMk cId="582538734" sldId="276"/>
            <ac:spMk id="22" creationId="{D166A8AB-8924-421C-BCED-B54DBC4054E0}"/>
          </ac:spMkLst>
        </pc:spChg>
        <pc:grpChg chg="add del">
          <ac:chgData name="callwilliam9@gmail.com" userId="a5a2fa38974769ba" providerId="LiveId" clId="{D2B260F5-2CE2-4D86-9DF2-C887702D5A20}" dt="2021-12-11T15:18:18.580" v="3559" actId="26606"/>
          <ac:grpSpMkLst>
            <pc:docMk/>
            <pc:sldMk cId="582538734" sldId="276"/>
            <ac:grpSpMk id="11" creationId="{9F2D4ED5-DC78-4C88-97AA-483206C53E90}"/>
          </ac:grpSpMkLst>
        </pc:grpChg>
        <pc:grpChg chg="add">
          <ac:chgData name="callwilliam9@gmail.com" userId="a5a2fa38974769ba" providerId="LiveId" clId="{D2B260F5-2CE2-4D86-9DF2-C887702D5A20}" dt="2021-12-11T15:18:20.655" v="3562" actId="26606"/>
          <ac:grpSpMkLst>
            <pc:docMk/>
            <pc:sldMk cId="582538734" sldId="276"/>
            <ac:grpSpMk id="21" creationId="{9F2D4ED5-DC78-4C88-97AA-483206C53E90}"/>
          </ac:grpSpMkLst>
        </pc:grpChg>
        <pc:picChg chg="add mod">
          <ac:chgData name="callwilliam9@gmail.com" userId="a5a2fa38974769ba" providerId="LiveId" clId="{D2B260F5-2CE2-4D86-9DF2-C887702D5A20}" dt="2021-12-11T15:18:35.987" v="3565" actId="14100"/>
          <ac:picMkLst>
            <pc:docMk/>
            <pc:sldMk cId="582538734" sldId="276"/>
            <ac:picMk id="4" creationId="{5B0A5AC1-63C7-4729-8F59-179E7F85CA07}"/>
          </ac:picMkLst>
        </pc:picChg>
      </pc:sldChg>
      <pc:sldChg chg="addSp modSp new mod setBg">
        <pc:chgData name="callwilliam9@gmail.com" userId="a5a2fa38974769ba" providerId="LiveId" clId="{D2B260F5-2CE2-4D86-9DF2-C887702D5A20}" dt="2021-12-11T15:21:35.139" v="3601" actId="14100"/>
        <pc:sldMkLst>
          <pc:docMk/>
          <pc:sldMk cId="3662598130" sldId="277"/>
        </pc:sldMkLst>
        <pc:spChg chg="mod">
          <ac:chgData name="callwilliam9@gmail.com" userId="a5a2fa38974769ba" providerId="LiveId" clId="{D2B260F5-2CE2-4D86-9DF2-C887702D5A20}" dt="2021-12-11T15:21:26.540" v="3600" actId="26606"/>
          <ac:spMkLst>
            <pc:docMk/>
            <pc:sldMk cId="3662598130" sldId="277"/>
            <ac:spMk id="2" creationId="{16F29F03-5073-46A5-BFB8-2D101CF376EB}"/>
          </ac:spMkLst>
        </pc:spChg>
        <pc:spChg chg="mod">
          <ac:chgData name="callwilliam9@gmail.com" userId="a5a2fa38974769ba" providerId="LiveId" clId="{D2B260F5-2CE2-4D86-9DF2-C887702D5A20}" dt="2021-12-11T15:21:26.540" v="3600" actId="26606"/>
          <ac:spMkLst>
            <pc:docMk/>
            <pc:sldMk cId="3662598130" sldId="277"/>
            <ac:spMk id="3" creationId="{887EA2A5-4D13-4290-B633-E091F77E7DE0}"/>
          </ac:spMkLst>
        </pc:spChg>
        <pc:spChg chg="add">
          <ac:chgData name="callwilliam9@gmail.com" userId="a5a2fa38974769ba" providerId="LiveId" clId="{D2B260F5-2CE2-4D86-9DF2-C887702D5A20}" dt="2021-12-11T15:21:26.540" v="3600" actId="26606"/>
          <ac:spMkLst>
            <pc:docMk/>
            <pc:sldMk cId="3662598130" sldId="277"/>
            <ac:spMk id="9" creationId="{A5931BE0-4B93-4D6C-878E-ACC59D6B4587}"/>
          </ac:spMkLst>
        </pc:spChg>
        <pc:spChg chg="add">
          <ac:chgData name="callwilliam9@gmail.com" userId="a5a2fa38974769ba" providerId="LiveId" clId="{D2B260F5-2CE2-4D86-9DF2-C887702D5A20}" dt="2021-12-11T15:21:26.540" v="3600" actId="26606"/>
          <ac:spMkLst>
            <pc:docMk/>
            <pc:sldMk cId="3662598130" sldId="277"/>
            <ac:spMk id="16" creationId="{D166A8AB-8924-421C-BCED-B54DBC4054E0}"/>
          </ac:spMkLst>
        </pc:spChg>
        <pc:grpChg chg="add">
          <ac:chgData name="callwilliam9@gmail.com" userId="a5a2fa38974769ba" providerId="LiveId" clId="{D2B260F5-2CE2-4D86-9DF2-C887702D5A20}" dt="2021-12-11T15:21:26.540" v="3600" actId="26606"/>
          <ac:grpSpMkLst>
            <pc:docMk/>
            <pc:sldMk cId="3662598130" sldId="277"/>
            <ac:grpSpMk id="11" creationId="{9F2D4ED5-DC78-4C88-97AA-483206C53E90}"/>
          </ac:grpSpMkLst>
        </pc:grpChg>
        <pc:picChg chg="add mod">
          <ac:chgData name="callwilliam9@gmail.com" userId="a5a2fa38974769ba" providerId="LiveId" clId="{D2B260F5-2CE2-4D86-9DF2-C887702D5A20}" dt="2021-12-11T15:21:35.139" v="3601" actId="14100"/>
          <ac:picMkLst>
            <pc:docMk/>
            <pc:sldMk cId="3662598130" sldId="277"/>
            <ac:picMk id="4" creationId="{04A4F2A9-3980-4ECF-923D-5E8352352C29}"/>
          </ac:picMkLst>
        </pc:picChg>
      </pc:sldChg>
      <pc:sldChg chg="addSp modSp new mod">
        <pc:chgData name="callwilliam9@gmail.com" userId="a5a2fa38974769ba" providerId="LiveId" clId="{D2B260F5-2CE2-4D86-9DF2-C887702D5A20}" dt="2021-12-11T15:49:52.727" v="3967" actId="1076"/>
        <pc:sldMkLst>
          <pc:docMk/>
          <pc:sldMk cId="3955726459" sldId="278"/>
        </pc:sldMkLst>
        <pc:spChg chg="mod">
          <ac:chgData name="callwilliam9@gmail.com" userId="a5a2fa38974769ba" providerId="LiveId" clId="{D2B260F5-2CE2-4D86-9DF2-C887702D5A20}" dt="2021-12-11T15:22:11.830" v="3612" actId="122"/>
          <ac:spMkLst>
            <pc:docMk/>
            <pc:sldMk cId="3955726459" sldId="278"/>
            <ac:spMk id="2" creationId="{A27E3A30-6837-44C7-9BDB-D0A3D05F6A2B}"/>
          </ac:spMkLst>
        </pc:spChg>
        <pc:spChg chg="mod">
          <ac:chgData name="callwilliam9@gmail.com" userId="a5a2fa38974769ba" providerId="LiveId" clId="{D2B260F5-2CE2-4D86-9DF2-C887702D5A20}" dt="2021-12-11T15:49:52.727" v="3967" actId="1076"/>
          <ac:spMkLst>
            <pc:docMk/>
            <pc:sldMk cId="3955726459" sldId="278"/>
            <ac:spMk id="3" creationId="{5648769A-6E3E-4762-95BB-67FAC4979E8A}"/>
          </ac:spMkLst>
        </pc:spChg>
        <pc:graphicFrameChg chg="add mod">
          <ac:chgData name="callwilliam9@gmail.com" userId="a5a2fa38974769ba" providerId="LiveId" clId="{D2B260F5-2CE2-4D86-9DF2-C887702D5A20}" dt="2021-12-11T15:47:15.949" v="3963" actId="1076"/>
          <ac:graphicFrameMkLst>
            <pc:docMk/>
            <pc:sldMk cId="3955726459" sldId="278"/>
            <ac:graphicFrameMk id="4" creationId="{C37535CC-343D-4364-8F6E-915F3282EB94}"/>
          </ac:graphicFrameMkLst>
        </pc:graphicFrameChg>
        <pc:graphicFrameChg chg="add mod">
          <ac:chgData name="callwilliam9@gmail.com" userId="a5a2fa38974769ba" providerId="LiveId" clId="{D2B260F5-2CE2-4D86-9DF2-C887702D5A20}" dt="2021-12-11T15:49:50.582" v="3966" actId="1076"/>
          <ac:graphicFrameMkLst>
            <pc:docMk/>
            <pc:sldMk cId="3955726459" sldId="278"/>
            <ac:graphicFrameMk id="5" creationId="{3F9EC4A1-9BDE-4E02-9FD1-8A72E181606B}"/>
          </ac:graphicFrameMkLst>
        </pc:graphicFrameChg>
      </pc:sldChg>
      <pc:sldChg chg="modSp new mod">
        <pc:chgData name="callwilliam9@gmail.com" userId="a5a2fa38974769ba" providerId="LiveId" clId="{D2B260F5-2CE2-4D86-9DF2-C887702D5A20}" dt="2021-12-11T16:01:20.580" v="3978"/>
        <pc:sldMkLst>
          <pc:docMk/>
          <pc:sldMk cId="1716357676" sldId="279"/>
        </pc:sldMkLst>
        <pc:spChg chg="mod">
          <ac:chgData name="callwilliam9@gmail.com" userId="a5a2fa38974769ba" providerId="LiveId" clId="{D2B260F5-2CE2-4D86-9DF2-C887702D5A20}" dt="2021-12-11T15:50:43.728" v="3976" actId="122"/>
          <ac:spMkLst>
            <pc:docMk/>
            <pc:sldMk cId="1716357676" sldId="279"/>
            <ac:spMk id="2" creationId="{0708E13A-FC31-4D86-9894-793436905FC2}"/>
          </ac:spMkLst>
        </pc:spChg>
        <pc:spChg chg="mod">
          <ac:chgData name="callwilliam9@gmail.com" userId="a5a2fa38974769ba" providerId="LiveId" clId="{D2B260F5-2CE2-4D86-9DF2-C887702D5A20}" dt="2021-12-11T16:01:20.580" v="3978"/>
          <ac:spMkLst>
            <pc:docMk/>
            <pc:sldMk cId="1716357676" sldId="279"/>
            <ac:spMk id="3" creationId="{BB27BCF6-F902-48F1-89F6-7D3BF03AB750}"/>
          </ac:spMkLst>
        </pc:spChg>
      </pc:sldChg>
      <pc:sldChg chg="modSp new mod">
        <pc:chgData name="callwilliam9@gmail.com" userId="a5a2fa38974769ba" providerId="LiveId" clId="{D2B260F5-2CE2-4D86-9DF2-C887702D5A20}" dt="2021-12-11T16:02:39.125" v="4008" actId="313"/>
        <pc:sldMkLst>
          <pc:docMk/>
          <pc:sldMk cId="3831108335" sldId="280"/>
        </pc:sldMkLst>
        <pc:spChg chg="mod">
          <ac:chgData name="callwilliam9@gmail.com" userId="a5a2fa38974769ba" providerId="LiveId" clId="{D2B260F5-2CE2-4D86-9DF2-C887702D5A20}" dt="2021-12-11T16:02:39.125" v="4008" actId="313"/>
          <ac:spMkLst>
            <pc:docMk/>
            <pc:sldMk cId="3831108335" sldId="280"/>
            <ac:spMk id="2" creationId="{6A1E3464-C0E8-42CD-909C-D9E5CF3EAF33}"/>
          </ac:spMkLst>
        </pc:spChg>
        <pc:spChg chg="mod">
          <ac:chgData name="callwilliam9@gmail.com" userId="a5a2fa38974769ba" providerId="LiveId" clId="{D2B260F5-2CE2-4D86-9DF2-C887702D5A20}" dt="2021-12-11T16:02:13.695" v="4006"/>
          <ac:spMkLst>
            <pc:docMk/>
            <pc:sldMk cId="3831108335" sldId="280"/>
            <ac:spMk id="3" creationId="{59F201A3-3727-44A3-8DA1-36366D9B1555}"/>
          </ac:spMkLst>
        </pc:spChg>
      </pc:sldChg>
      <pc:sldChg chg="modSp new mod">
        <pc:chgData name="callwilliam9@gmail.com" userId="a5a2fa38974769ba" providerId="LiveId" clId="{D2B260F5-2CE2-4D86-9DF2-C887702D5A20}" dt="2021-12-11T16:08:20.816" v="4420" actId="313"/>
        <pc:sldMkLst>
          <pc:docMk/>
          <pc:sldMk cId="3832282622" sldId="281"/>
        </pc:sldMkLst>
        <pc:spChg chg="mod">
          <ac:chgData name="callwilliam9@gmail.com" userId="a5a2fa38974769ba" providerId="LiveId" clId="{D2B260F5-2CE2-4D86-9DF2-C887702D5A20}" dt="2021-12-11T16:02:52.532" v="4021" actId="20577"/>
          <ac:spMkLst>
            <pc:docMk/>
            <pc:sldMk cId="3832282622" sldId="281"/>
            <ac:spMk id="2" creationId="{E16E8F93-6B66-4C7D-8EE3-BAEE8653C4C2}"/>
          </ac:spMkLst>
        </pc:spChg>
        <pc:spChg chg="mod">
          <ac:chgData name="callwilliam9@gmail.com" userId="a5a2fa38974769ba" providerId="LiveId" clId="{D2B260F5-2CE2-4D86-9DF2-C887702D5A20}" dt="2021-12-11T16:08:20.816" v="4420" actId="313"/>
          <ac:spMkLst>
            <pc:docMk/>
            <pc:sldMk cId="3832282622" sldId="281"/>
            <ac:spMk id="3" creationId="{FFB1EEEF-BD20-4982-8B47-8E85ADA4F0D7}"/>
          </ac:spMkLst>
        </pc:spChg>
      </pc:sldChg>
      <pc:sldChg chg="modSp new mod">
        <pc:chgData name="callwilliam9@gmail.com" userId="a5a2fa38974769ba" providerId="LiveId" clId="{D2B260F5-2CE2-4D86-9DF2-C887702D5A20}" dt="2021-12-11T16:12:21.509" v="4583" actId="20577"/>
        <pc:sldMkLst>
          <pc:docMk/>
          <pc:sldMk cId="507529526" sldId="282"/>
        </pc:sldMkLst>
        <pc:spChg chg="mod">
          <ac:chgData name="callwilliam9@gmail.com" userId="a5a2fa38974769ba" providerId="LiveId" clId="{D2B260F5-2CE2-4D86-9DF2-C887702D5A20}" dt="2021-12-11T16:05:05.616" v="4321" actId="20577"/>
          <ac:spMkLst>
            <pc:docMk/>
            <pc:sldMk cId="507529526" sldId="282"/>
            <ac:spMk id="2" creationId="{330776CD-C341-4D1B-B207-B7F09428275A}"/>
          </ac:spMkLst>
        </pc:spChg>
        <pc:spChg chg="mod">
          <ac:chgData name="callwilliam9@gmail.com" userId="a5a2fa38974769ba" providerId="LiveId" clId="{D2B260F5-2CE2-4D86-9DF2-C887702D5A20}" dt="2021-12-11T16:12:21.509" v="4583" actId="20577"/>
          <ac:spMkLst>
            <pc:docMk/>
            <pc:sldMk cId="507529526" sldId="282"/>
            <ac:spMk id="3" creationId="{D8E4248A-825F-42EA-A156-262EAC44FC96}"/>
          </ac:spMkLst>
        </pc:spChg>
      </pc:sldChg>
      <pc:sldChg chg="modSp new mod">
        <pc:chgData name="callwilliam9@gmail.com" userId="a5a2fa38974769ba" providerId="LiveId" clId="{D2B260F5-2CE2-4D86-9DF2-C887702D5A20}" dt="2021-12-11T16:18:21.842" v="4892" actId="20577"/>
        <pc:sldMkLst>
          <pc:docMk/>
          <pc:sldMk cId="3653670334" sldId="283"/>
        </pc:sldMkLst>
        <pc:spChg chg="mod">
          <ac:chgData name="callwilliam9@gmail.com" userId="a5a2fa38974769ba" providerId="LiveId" clId="{D2B260F5-2CE2-4D86-9DF2-C887702D5A20}" dt="2021-12-11T16:12:39.961" v="4605" actId="122"/>
          <ac:spMkLst>
            <pc:docMk/>
            <pc:sldMk cId="3653670334" sldId="283"/>
            <ac:spMk id="2" creationId="{57D8571E-54D0-4028-BECE-4A6D004DB708}"/>
          </ac:spMkLst>
        </pc:spChg>
        <pc:spChg chg="mod">
          <ac:chgData name="callwilliam9@gmail.com" userId="a5a2fa38974769ba" providerId="LiveId" clId="{D2B260F5-2CE2-4D86-9DF2-C887702D5A20}" dt="2021-12-11T16:18:21.842" v="4892" actId="20577"/>
          <ac:spMkLst>
            <pc:docMk/>
            <pc:sldMk cId="3653670334" sldId="283"/>
            <ac:spMk id="3" creationId="{573BD5F1-F91B-4A52-8A35-AC627A89D7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formatdata!$A$1</c:f>
              <c:strCache>
                <c:ptCount val="1"/>
                <c:pt idx="0">
                  <c:v>Celsius</c:v>
                </c:pt>
              </c:strCache>
            </c:strRef>
          </c:tx>
          <c:spPr>
            <a:ln w="22225" cap="rnd">
              <a:solidFill>
                <a:schemeClr val="accent1"/>
              </a:solidFill>
            </a:ln>
            <a:effectLst>
              <a:glow rad="139700">
                <a:schemeClr val="accent1">
                  <a:satMod val="175000"/>
                  <a:alpha val="14000"/>
                </a:schemeClr>
              </a:glow>
            </a:effectLst>
          </c:spPr>
          <c:marker>
            <c:symbol val="none"/>
          </c:marker>
          <c:val>
            <c:numRef>
              <c:f>formatdata!$A$2:$A$111</c:f>
              <c:numCache>
                <c:formatCode>General</c:formatCode>
                <c:ptCount val="110"/>
                <c:pt idx="0">
                  <c:v>15</c:v>
                </c:pt>
                <c:pt idx="1">
                  <c:v>27.8</c:v>
                </c:pt>
                <c:pt idx="2">
                  <c:v>25</c:v>
                </c:pt>
                <c:pt idx="3">
                  <c:v>22.8</c:v>
                </c:pt>
                <c:pt idx="4">
                  <c:v>21.1</c:v>
                </c:pt>
                <c:pt idx="5">
                  <c:v>20</c:v>
                </c:pt>
                <c:pt idx="6">
                  <c:v>18.899999999999999</c:v>
                </c:pt>
                <c:pt idx="7">
                  <c:v>17.8</c:v>
                </c:pt>
                <c:pt idx="8">
                  <c:v>17.2</c:v>
                </c:pt>
                <c:pt idx="9">
                  <c:v>15</c:v>
                </c:pt>
                <c:pt idx="10">
                  <c:v>15.6</c:v>
                </c:pt>
                <c:pt idx="11">
                  <c:v>15.6</c:v>
                </c:pt>
                <c:pt idx="12">
                  <c:v>14.4</c:v>
                </c:pt>
                <c:pt idx="13">
                  <c:v>13.9</c:v>
                </c:pt>
                <c:pt idx="14">
                  <c:v>12.8</c:v>
                </c:pt>
                <c:pt idx="15">
                  <c:v>12.2</c:v>
                </c:pt>
                <c:pt idx="16">
                  <c:v>13.3</c:v>
                </c:pt>
                <c:pt idx="17">
                  <c:v>16.7</c:v>
                </c:pt>
                <c:pt idx="18">
                  <c:v>18.899999999999999</c:v>
                </c:pt>
                <c:pt idx="19">
                  <c:v>25.6</c:v>
                </c:pt>
                <c:pt idx="20">
                  <c:v>25</c:v>
                </c:pt>
                <c:pt idx="21">
                  <c:v>25</c:v>
                </c:pt>
                <c:pt idx="22">
                  <c:v>26.7</c:v>
                </c:pt>
                <c:pt idx="23">
                  <c:v>24.4</c:v>
                </c:pt>
                <c:pt idx="24">
                  <c:v>22.8</c:v>
                </c:pt>
                <c:pt idx="25">
                  <c:v>19.399999999999999</c:v>
                </c:pt>
                <c:pt idx="26">
                  <c:v>17.2</c:v>
                </c:pt>
                <c:pt idx="27">
                  <c:v>15.6</c:v>
                </c:pt>
                <c:pt idx="28">
                  <c:v>15.6</c:v>
                </c:pt>
                <c:pt idx="29">
                  <c:v>15</c:v>
                </c:pt>
                <c:pt idx="30">
                  <c:v>14.4</c:v>
                </c:pt>
                <c:pt idx="31">
                  <c:v>14.4</c:v>
                </c:pt>
                <c:pt idx="32">
                  <c:v>13.9</c:v>
                </c:pt>
                <c:pt idx="33">
                  <c:v>13.9</c:v>
                </c:pt>
                <c:pt idx="35">
                  <c:v>13.3</c:v>
                </c:pt>
                <c:pt idx="36">
                  <c:v>13.3</c:v>
                </c:pt>
                <c:pt idx="37">
                  <c:v>13</c:v>
                </c:pt>
                <c:pt idx="38">
                  <c:v>13.3</c:v>
                </c:pt>
                <c:pt idx="39">
                  <c:v>13.3</c:v>
                </c:pt>
                <c:pt idx="40">
                  <c:v>13.3</c:v>
                </c:pt>
                <c:pt idx="41">
                  <c:v>13.3</c:v>
                </c:pt>
                <c:pt idx="42">
                  <c:v>13</c:v>
                </c:pt>
                <c:pt idx="43">
                  <c:v>13.3</c:v>
                </c:pt>
                <c:pt idx="44">
                  <c:v>13.3</c:v>
                </c:pt>
                <c:pt idx="45">
                  <c:v>13.3</c:v>
                </c:pt>
                <c:pt idx="46">
                  <c:v>13.9</c:v>
                </c:pt>
                <c:pt idx="47">
                  <c:v>13.9</c:v>
                </c:pt>
                <c:pt idx="49">
                  <c:v>13.3</c:v>
                </c:pt>
                <c:pt idx="50">
                  <c:v>13.3</c:v>
                </c:pt>
                <c:pt idx="51">
                  <c:v>13.3</c:v>
                </c:pt>
                <c:pt idx="52">
                  <c:v>13.3</c:v>
                </c:pt>
                <c:pt idx="53">
                  <c:v>13.3</c:v>
                </c:pt>
                <c:pt idx="54">
                  <c:v>13.3</c:v>
                </c:pt>
                <c:pt idx="55">
                  <c:v>13</c:v>
                </c:pt>
                <c:pt idx="56">
                  <c:v>13.3</c:v>
                </c:pt>
                <c:pt idx="57">
                  <c:v>13.3</c:v>
                </c:pt>
                <c:pt idx="58">
                  <c:v>13.3</c:v>
                </c:pt>
                <c:pt idx="59">
                  <c:v>13.9</c:v>
                </c:pt>
                <c:pt idx="60">
                  <c:v>14.4</c:v>
                </c:pt>
                <c:pt idx="61">
                  <c:v>15</c:v>
                </c:pt>
                <c:pt idx="62">
                  <c:v>15.6</c:v>
                </c:pt>
                <c:pt idx="63">
                  <c:v>16.7</c:v>
                </c:pt>
                <c:pt idx="64">
                  <c:v>16.7</c:v>
                </c:pt>
                <c:pt idx="65">
                  <c:v>16.100000000000001</c:v>
                </c:pt>
                <c:pt idx="66">
                  <c:v>16.7</c:v>
                </c:pt>
                <c:pt idx="67">
                  <c:v>16.100000000000001</c:v>
                </c:pt>
                <c:pt idx="68">
                  <c:v>15.6</c:v>
                </c:pt>
                <c:pt idx="69">
                  <c:v>15</c:v>
                </c:pt>
                <c:pt idx="70">
                  <c:v>14.4</c:v>
                </c:pt>
                <c:pt idx="71">
                  <c:v>14.4</c:v>
                </c:pt>
                <c:pt idx="72">
                  <c:v>15</c:v>
                </c:pt>
                <c:pt idx="73">
                  <c:v>15</c:v>
                </c:pt>
                <c:pt idx="74">
                  <c:v>15</c:v>
                </c:pt>
                <c:pt idx="75">
                  <c:v>15.6</c:v>
                </c:pt>
                <c:pt idx="76">
                  <c:v>15.6</c:v>
                </c:pt>
                <c:pt idx="77">
                  <c:v>15</c:v>
                </c:pt>
                <c:pt idx="78">
                  <c:v>15</c:v>
                </c:pt>
                <c:pt idx="79">
                  <c:v>15.6</c:v>
                </c:pt>
                <c:pt idx="80">
                  <c:v>15.6</c:v>
                </c:pt>
                <c:pt idx="81">
                  <c:v>15</c:v>
                </c:pt>
                <c:pt idx="82">
                  <c:v>14.4</c:v>
                </c:pt>
                <c:pt idx="83">
                  <c:v>13.9</c:v>
                </c:pt>
                <c:pt idx="84">
                  <c:v>12.8</c:v>
                </c:pt>
                <c:pt idx="85">
                  <c:v>13.3</c:v>
                </c:pt>
                <c:pt idx="86">
                  <c:v>13.3</c:v>
                </c:pt>
                <c:pt idx="87">
                  <c:v>14.4</c:v>
                </c:pt>
                <c:pt idx="88">
                  <c:v>14.4</c:v>
                </c:pt>
                <c:pt idx="89">
                  <c:v>14.4</c:v>
                </c:pt>
                <c:pt idx="90">
                  <c:v>15.6</c:v>
                </c:pt>
                <c:pt idx="91">
                  <c:v>16.7</c:v>
                </c:pt>
                <c:pt idx="92">
                  <c:v>16.7</c:v>
                </c:pt>
                <c:pt idx="93">
                  <c:v>17.8</c:v>
                </c:pt>
                <c:pt idx="94">
                  <c:v>19.399999999999999</c:v>
                </c:pt>
                <c:pt idx="95">
                  <c:v>18.899999999999999</c:v>
                </c:pt>
                <c:pt idx="96">
                  <c:v>18.899999999999999</c:v>
                </c:pt>
                <c:pt idx="97">
                  <c:v>18.899999999999999</c:v>
                </c:pt>
                <c:pt idx="98">
                  <c:v>16.7</c:v>
                </c:pt>
                <c:pt idx="99">
                  <c:v>16.100000000000001</c:v>
                </c:pt>
                <c:pt idx="100">
                  <c:v>15.6</c:v>
                </c:pt>
                <c:pt idx="101">
                  <c:v>15</c:v>
                </c:pt>
                <c:pt idx="102">
                  <c:v>14.4</c:v>
                </c:pt>
                <c:pt idx="103">
                  <c:v>13.9</c:v>
                </c:pt>
                <c:pt idx="104">
                  <c:v>13.3</c:v>
                </c:pt>
                <c:pt idx="105">
                  <c:v>13.3</c:v>
                </c:pt>
                <c:pt idx="106">
                  <c:v>12.8</c:v>
                </c:pt>
                <c:pt idx="107">
                  <c:v>12.2</c:v>
                </c:pt>
                <c:pt idx="108">
                  <c:v>12.2</c:v>
                </c:pt>
                <c:pt idx="109">
                  <c:v>11.7</c:v>
                </c:pt>
              </c:numCache>
            </c:numRef>
          </c:val>
          <c:smooth val="0"/>
          <c:extLst>
            <c:ext xmlns:c16="http://schemas.microsoft.com/office/drawing/2014/chart" uri="{C3380CC4-5D6E-409C-BE32-E72D297353CC}">
              <c16:uniqueId val="{00000000-E597-49AC-8E8E-FD42B688765D}"/>
            </c:ext>
          </c:extLst>
        </c:ser>
        <c:ser>
          <c:idx val="1"/>
          <c:order val="1"/>
          <c:tx>
            <c:strRef>
              <c:f>formatdata!$B$1</c:f>
              <c:strCache>
                <c:ptCount val="1"/>
                <c:pt idx="0">
                  <c:v>Fahrenheit</c:v>
                </c:pt>
              </c:strCache>
            </c:strRef>
          </c:tx>
          <c:spPr>
            <a:ln w="22225" cap="rnd">
              <a:solidFill>
                <a:schemeClr val="accent2"/>
              </a:solidFill>
            </a:ln>
            <a:effectLst>
              <a:glow rad="139700">
                <a:schemeClr val="accent2">
                  <a:satMod val="175000"/>
                  <a:alpha val="14000"/>
                </a:schemeClr>
              </a:glow>
            </a:effectLst>
          </c:spPr>
          <c:marker>
            <c:symbol val="none"/>
          </c:marker>
          <c:val>
            <c:numRef>
              <c:f>formatdata!$B$2:$B$111</c:f>
              <c:numCache>
                <c:formatCode>General</c:formatCode>
                <c:ptCount val="110"/>
                <c:pt idx="0">
                  <c:v>59</c:v>
                </c:pt>
                <c:pt idx="1">
                  <c:v>82.04</c:v>
                </c:pt>
                <c:pt idx="2">
                  <c:v>77</c:v>
                </c:pt>
                <c:pt idx="3">
                  <c:v>73.040000000000006</c:v>
                </c:pt>
                <c:pt idx="4">
                  <c:v>69.98</c:v>
                </c:pt>
                <c:pt idx="5">
                  <c:v>68</c:v>
                </c:pt>
                <c:pt idx="6">
                  <c:v>66.02</c:v>
                </c:pt>
                <c:pt idx="7">
                  <c:v>64.040000000000006</c:v>
                </c:pt>
                <c:pt idx="8">
                  <c:v>62.959999999999901</c:v>
                </c:pt>
                <c:pt idx="9">
                  <c:v>59</c:v>
                </c:pt>
                <c:pt idx="10">
                  <c:v>60.08</c:v>
                </c:pt>
                <c:pt idx="11">
                  <c:v>60.08</c:v>
                </c:pt>
                <c:pt idx="12">
                  <c:v>57.92</c:v>
                </c:pt>
                <c:pt idx="13">
                  <c:v>57.02</c:v>
                </c:pt>
                <c:pt idx="14">
                  <c:v>55.04</c:v>
                </c:pt>
                <c:pt idx="15">
                  <c:v>53.96</c:v>
                </c:pt>
                <c:pt idx="16">
                  <c:v>55.94</c:v>
                </c:pt>
                <c:pt idx="17">
                  <c:v>62.059999999999903</c:v>
                </c:pt>
                <c:pt idx="18">
                  <c:v>66.02</c:v>
                </c:pt>
                <c:pt idx="19">
                  <c:v>78.08</c:v>
                </c:pt>
                <c:pt idx="20">
                  <c:v>77</c:v>
                </c:pt>
                <c:pt idx="21">
                  <c:v>77</c:v>
                </c:pt>
                <c:pt idx="22">
                  <c:v>80.06</c:v>
                </c:pt>
                <c:pt idx="23">
                  <c:v>75.92</c:v>
                </c:pt>
                <c:pt idx="24">
                  <c:v>73.040000000000006</c:v>
                </c:pt>
                <c:pt idx="25">
                  <c:v>66.92</c:v>
                </c:pt>
                <c:pt idx="26">
                  <c:v>62.959999999999901</c:v>
                </c:pt>
                <c:pt idx="27">
                  <c:v>60.08</c:v>
                </c:pt>
                <c:pt idx="28">
                  <c:v>60.08</c:v>
                </c:pt>
                <c:pt idx="29">
                  <c:v>59</c:v>
                </c:pt>
                <c:pt idx="30">
                  <c:v>57.92</c:v>
                </c:pt>
                <c:pt idx="31">
                  <c:v>57.92</c:v>
                </c:pt>
                <c:pt idx="32">
                  <c:v>57.02</c:v>
                </c:pt>
                <c:pt idx="33">
                  <c:v>57.02</c:v>
                </c:pt>
                <c:pt idx="35">
                  <c:v>55.94</c:v>
                </c:pt>
                <c:pt idx="36">
                  <c:v>55.94</c:v>
                </c:pt>
                <c:pt idx="37">
                  <c:v>55.4</c:v>
                </c:pt>
                <c:pt idx="38">
                  <c:v>55.94</c:v>
                </c:pt>
                <c:pt idx="39">
                  <c:v>55.94</c:v>
                </c:pt>
                <c:pt idx="40">
                  <c:v>55.94</c:v>
                </c:pt>
                <c:pt idx="41">
                  <c:v>55.94</c:v>
                </c:pt>
                <c:pt idx="42">
                  <c:v>55.4</c:v>
                </c:pt>
                <c:pt idx="43">
                  <c:v>55.94</c:v>
                </c:pt>
                <c:pt idx="44">
                  <c:v>55.94</c:v>
                </c:pt>
                <c:pt idx="45">
                  <c:v>55.94</c:v>
                </c:pt>
                <c:pt idx="46">
                  <c:v>57.02</c:v>
                </c:pt>
                <c:pt idx="47">
                  <c:v>57.02</c:v>
                </c:pt>
                <c:pt idx="49">
                  <c:v>55.94</c:v>
                </c:pt>
                <c:pt idx="50">
                  <c:v>55.94</c:v>
                </c:pt>
                <c:pt idx="51">
                  <c:v>55.94</c:v>
                </c:pt>
                <c:pt idx="52">
                  <c:v>55.94</c:v>
                </c:pt>
                <c:pt idx="53">
                  <c:v>55.94</c:v>
                </c:pt>
                <c:pt idx="54">
                  <c:v>55.94</c:v>
                </c:pt>
                <c:pt idx="55">
                  <c:v>55.4</c:v>
                </c:pt>
                <c:pt idx="56">
                  <c:v>55.94</c:v>
                </c:pt>
                <c:pt idx="57">
                  <c:v>55.94</c:v>
                </c:pt>
                <c:pt idx="58">
                  <c:v>55.94</c:v>
                </c:pt>
                <c:pt idx="59">
                  <c:v>57.02</c:v>
                </c:pt>
                <c:pt idx="60">
                  <c:v>57.92</c:v>
                </c:pt>
                <c:pt idx="61">
                  <c:v>59</c:v>
                </c:pt>
                <c:pt idx="62">
                  <c:v>60.08</c:v>
                </c:pt>
                <c:pt idx="63">
                  <c:v>62.059999999999903</c:v>
                </c:pt>
                <c:pt idx="64">
                  <c:v>62.059999999999903</c:v>
                </c:pt>
                <c:pt idx="65">
                  <c:v>60.98</c:v>
                </c:pt>
                <c:pt idx="66">
                  <c:v>62.059999999999903</c:v>
                </c:pt>
                <c:pt idx="67">
                  <c:v>60.98</c:v>
                </c:pt>
                <c:pt idx="68">
                  <c:v>60.08</c:v>
                </c:pt>
                <c:pt idx="69">
                  <c:v>59</c:v>
                </c:pt>
                <c:pt idx="70">
                  <c:v>57.92</c:v>
                </c:pt>
                <c:pt idx="71">
                  <c:v>57.92</c:v>
                </c:pt>
                <c:pt idx="72">
                  <c:v>59</c:v>
                </c:pt>
                <c:pt idx="73">
                  <c:v>59</c:v>
                </c:pt>
                <c:pt idx="74">
                  <c:v>59</c:v>
                </c:pt>
                <c:pt idx="75">
                  <c:v>60.08</c:v>
                </c:pt>
                <c:pt idx="76">
                  <c:v>60.08</c:v>
                </c:pt>
                <c:pt idx="77">
                  <c:v>59</c:v>
                </c:pt>
                <c:pt idx="78">
                  <c:v>59</c:v>
                </c:pt>
                <c:pt idx="79">
                  <c:v>60.08</c:v>
                </c:pt>
                <c:pt idx="80">
                  <c:v>60.08</c:v>
                </c:pt>
                <c:pt idx="81">
                  <c:v>59</c:v>
                </c:pt>
                <c:pt idx="82">
                  <c:v>57.92</c:v>
                </c:pt>
                <c:pt idx="83">
                  <c:v>57.02</c:v>
                </c:pt>
                <c:pt idx="84">
                  <c:v>55.04</c:v>
                </c:pt>
                <c:pt idx="85">
                  <c:v>55.94</c:v>
                </c:pt>
                <c:pt idx="86">
                  <c:v>55.94</c:v>
                </c:pt>
                <c:pt idx="87">
                  <c:v>57.92</c:v>
                </c:pt>
                <c:pt idx="88">
                  <c:v>57.92</c:v>
                </c:pt>
                <c:pt idx="89">
                  <c:v>57.92</c:v>
                </c:pt>
                <c:pt idx="90">
                  <c:v>60.08</c:v>
                </c:pt>
                <c:pt idx="91">
                  <c:v>62.059999999999903</c:v>
                </c:pt>
                <c:pt idx="92">
                  <c:v>62.059999999999903</c:v>
                </c:pt>
                <c:pt idx="93">
                  <c:v>64.040000000000006</c:v>
                </c:pt>
                <c:pt idx="94">
                  <c:v>66.92</c:v>
                </c:pt>
                <c:pt idx="95">
                  <c:v>66.02</c:v>
                </c:pt>
                <c:pt idx="96">
                  <c:v>66.02</c:v>
                </c:pt>
                <c:pt idx="97">
                  <c:v>66.02</c:v>
                </c:pt>
                <c:pt idx="98">
                  <c:v>62.059999999999903</c:v>
                </c:pt>
                <c:pt idx="99">
                  <c:v>60.98</c:v>
                </c:pt>
                <c:pt idx="100">
                  <c:v>60.08</c:v>
                </c:pt>
                <c:pt idx="101">
                  <c:v>59</c:v>
                </c:pt>
                <c:pt idx="102">
                  <c:v>57.92</c:v>
                </c:pt>
                <c:pt idx="103">
                  <c:v>57.02</c:v>
                </c:pt>
                <c:pt idx="104">
                  <c:v>55.94</c:v>
                </c:pt>
                <c:pt idx="105">
                  <c:v>55.94</c:v>
                </c:pt>
                <c:pt idx="106">
                  <c:v>55.04</c:v>
                </c:pt>
                <c:pt idx="107">
                  <c:v>53.96</c:v>
                </c:pt>
                <c:pt idx="108">
                  <c:v>53.96</c:v>
                </c:pt>
                <c:pt idx="109">
                  <c:v>53.06</c:v>
                </c:pt>
              </c:numCache>
            </c:numRef>
          </c:val>
          <c:smooth val="0"/>
          <c:extLst>
            <c:ext xmlns:c16="http://schemas.microsoft.com/office/drawing/2014/chart" uri="{C3380CC4-5D6E-409C-BE32-E72D297353CC}">
              <c16:uniqueId val="{00000001-E597-49AC-8E8E-FD42B688765D}"/>
            </c:ext>
          </c:extLst>
        </c:ser>
        <c:ser>
          <c:idx val="2"/>
          <c:order val="2"/>
          <c:tx>
            <c:strRef>
              <c:f>formatdata!$C$1</c:f>
              <c:strCache>
                <c:ptCount val="1"/>
                <c:pt idx="0">
                  <c:v>Humidity</c:v>
                </c:pt>
              </c:strCache>
            </c:strRef>
          </c:tx>
          <c:spPr>
            <a:ln w="22225" cap="rnd">
              <a:solidFill>
                <a:schemeClr val="accent3"/>
              </a:solidFill>
            </a:ln>
            <a:effectLst>
              <a:glow rad="139700">
                <a:schemeClr val="accent3">
                  <a:satMod val="175000"/>
                  <a:alpha val="14000"/>
                </a:schemeClr>
              </a:glow>
            </a:effectLst>
          </c:spPr>
          <c:marker>
            <c:symbol val="none"/>
          </c:marker>
          <c:val>
            <c:numRef>
              <c:f>formatdata!$C$2:$C$111</c:f>
              <c:numCache>
                <c:formatCode>General</c:formatCode>
                <c:ptCount val="110"/>
                <c:pt idx="0">
                  <c:v>83.351127453407997</c:v>
                </c:pt>
                <c:pt idx="1">
                  <c:v>20.021697788247</c:v>
                </c:pt>
                <c:pt idx="2">
                  <c:v>25.524773678300999</c:v>
                </c:pt>
                <c:pt idx="3">
                  <c:v>31.463624188017999</c:v>
                </c:pt>
                <c:pt idx="4">
                  <c:v>39.255587545653</c:v>
                </c:pt>
                <c:pt idx="5">
                  <c:v>42.010163472526003</c:v>
                </c:pt>
                <c:pt idx="6">
                  <c:v>46.552018727041002</c:v>
                </c:pt>
                <c:pt idx="7">
                  <c:v>62.739851493171003</c:v>
                </c:pt>
                <c:pt idx="8">
                  <c:v>83.608459924941997</c:v>
                </c:pt>
                <c:pt idx="9">
                  <c:v>86.697136399328002</c:v>
                </c:pt>
                <c:pt idx="10">
                  <c:v>86.191267982612999</c:v>
                </c:pt>
                <c:pt idx="11">
                  <c:v>86.191267982612999</c:v>
                </c:pt>
                <c:pt idx="12">
                  <c:v>83.831702542695993</c:v>
                </c:pt>
                <c:pt idx="13">
                  <c:v>83.220266513553995</c:v>
                </c:pt>
                <c:pt idx="14">
                  <c:v>86.482711038052997</c:v>
                </c:pt>
                <c:pt idx="15">
                  <c:v>89.954432820850997</c:v>
                </c:pt>
                <c:pt idx="16">
                  <c:v>83.703963952178</c:v>
                </c:pt>
                <c:pt idx="17">
                  <c:v>62.07009077168</c:v>
                </c:pt>
                <c:pt idx="18">
                  <c:v>46.552018727041002</c:v>
                </c:pt>
                <c:pt idx="19">
                  <c:v>27.731209401064</c:v>
                </c:pt>
                <c:pt idx="20">
                  <c:v>38.776818215734998</c:v>
                </c:pt>
                <c:pt idx="21">
                  <c:v>41.724750259903999</c:v>
                </c:pt>
                <c:pt idx="22">
                  <c:v>30.223871547241</c:v>
                </c:pt>
                <c:pt idx="23">
                  <c:v>38.607266934347997</c:v>
                </c:pt>
                <c:pt idx="24">
                  <c:v>44.259801329163999</c:v>
                </c:pt>
                <c:pt idx="25">
                  <c:v>56.762529720613998</c:v>
                </c:pt>
                <c:pt idx="26">
                  <c:v>77.846834739521</c:v>
                </c:pt>
                <c:pt idx="27">
                  <c:v>86.191267982612999</c:v>
                </c:pt>
                <c:pt idx="28">
                  <c:v>86.191267982612999</c:v>
                </c:pt>
                <c:pt idx="29">
                  <c:v>86.697136399328002</c:v>
                </c:pt>
                <c:pt idx="30">
                  <c:v>90.117153427448002</c:v>
                </c:pt>
                <c:pt idx="31">
                  <c:v>90.117153427448002</c:v>
                </c:pt>
                <c:pt idx="32">
                  <c:v>89.490389141324997</c:v>
                </c:pt>
                <c:pt idx="33">
                  <c:v>89.490389141324997</c:v>
                </c:pt>
                <c:pt idx="35">
                  <c:v>93.051516559365993</c:v>
                </c:pt>
                <c:pt idx="36">
                  <c:v>93.051516559365993</c:v>
                </c:pt>
                <c:pt idx="37">
                  <c:v>93.650724114620004</c:v>
                </c:pt>
                <c:pt idx="38">
                  <c:v>93.051516559365993</c:v>
                </c:pt>
                <c:pt idx="39">
                  <c:v>93.051516559365993</c:v>
                </c:pt>
                <c:pt idx="40">
                  <c:v>93.051516559365993</c:v>
                </c:pt>
                <c:pt idx="41">
                  <c:v>96.786933419961002</c:v>
                </c:pt>
                <c:pt idx="42">
                  <c:v>93.650724114620004</c:v>
                </c:pt>
                <c:pt idx="43">
                  <c:v>93.051516559365993</c:v>
                </c:pt>
                <c:pt idx="44">
                  <c:v>93.051516559365993</c:v>
                </c:pt>
                <c:pt idx="45">
                  <c:v>96.786933419961002</c:v>
                </c:pt>
                <c:pt idx="46">
                  <c:v>89.490389141324997</c:v>
                </c:pt>
                <c:pt idx="47">
                  <c:v>89.490389141324997</c:v>
                </c:pt>
                <c:pt idx="49">
                  <c:v>93.051516559365993</c:v>
                </c:pt>
                <c:pt idx="50">
                  <c:v>90.036281705392994</c:v>
                </c:pt>
                <c:pt idx="51">
                  <c:v>90.036281705392994</c:v>
                </c:pt>
                <c:pt idx="52">
                  <c:v>90.036281705392994</c:v>
                </c:pt>
                <c:pt idx="53">
                  <c:v>90.036281705392994</c:v>
                </c:pt>
                <c:pt idx="54">
                  <c:v>93.051516559365993</c:v>
                </c:pt>
                <c:pt idx="55">
                  <c:v>93.650724114620004</c:v>
                </c:pt>
                <c:pt idx="56">
                  <c:v>90.036281705392994</c:v>
                </c:pt>
                <c:pt idx="57">
                  <c:v>93.051516559365993</c:v>
                </c:pt>
                <c:pt idx="58">
                  <c:v>90.036281705392994</c:v>
                </c:pt>
                <c:pt idx="59">
                  <c:v>89.490389141324997</c:v>
                </c:pt>
                <c:pt idx="60">
                  <c:v>83.831702542695993</c:v>
                </c:pt>
                <c:pt idx="61">
                  <c:v>80.650223331602007</c:v>
                </c:pt>
                <c:pt idx="62">
                  <c:v>77.603412846276001</c:v>
                </c:pt>
                <c:pt idx="63">
                  <c:v>72.346821714672004</c:v>
                </c:pt>
                <c:pt idx="64">
                  <c:v>72.346821714672004</c:v>
                </c:pt>
                <c:pt idx="65">
                  <c:v>72.237265552403002</c:v>
                </c:pt>
                <c:pt idx="66">
                  <c:v>72.346821714672004</c:v>
                </c:pt>
                <c:pt idx="67">
                  <c:v>72.237265552403002</c:v>
                </c:pt>
                <c:pt idx="68">
                  <c:v>74.582928368531</c:v>
                </c:pt>
                <c:pt idx="69">
                  <c:v>77.511150721711005</c:v>
                </c:pt>
                <c:pt idx="70">
                  <c:v>80.568800216805002</c:v>
                </c:pt>
                <c:pt idx="71">
                  <c:v>83.831702542695993</c:v>
                </c:pt>
                <c:pt idx="72">
                  <c:v>80.650223331602007</c:v>
                </c:pt>
                <c:pt idx="73">
                  <c:v>77.511150721711005</c:v>
                </c:pt>
                <c:pt idx="74">
                  <c:v>77.511150721711005</c:v>
                </c:pt>
                <c:pt idx="75">
                  <c:v>74.582928368531</c:v>
                </c:pt>
                <c:pt idx="76">
                  <c:v>74.582928368531</c:v>
                </c:pt>
                <c:pt idx="77">
                  <c:v>74.978033950496993</c:v>
                </c:pt>
                <c:pt idx="78">
                  <c:v>74.978033950496993</c:v>
                </c:pt>
                <c:pt idx="79">
                  <c:v>74.582928368531</c:v>
                </c:pt>
                <c:pt idx="80">
                  <c:v>74.582928368531</c:v>
                </c:pt>
                <c:pt idx="81">
                  <c:v>74.978033950496993</c:v>
                </c:pt>
                <c:pt idx="82">
                  <c:v>77.935757394378996</c:v>
                </c:pt>
                <c:pt idx="83">
                  <c:v>80.500571981250999</c:v>
                </c:pt>
                <c:pt idx="84">
                  <c:v>83.087914090164006</c:v>
                </c:pt>
                <c:pt idx="85">
                  <c:v>80.418244090480997</c:v>
                </c:pt>
                <c:pt idx="86">
                  <c:v>83.703963952178</c:v>
                </c:pt>
                <c:pt idx="87">
                  <c:v>80.568800216805002</c:v>
                </c:pt>
                <c:pt idx="88">
                  <c:v>83.831702542695993</c:v>
                </c:pt>
                <c:pt idx="89">
                  <c:v>80.568800216805002</c:v>
                </c:pt>
                <c:pt idx="90">
                  <c:v>74.582928368531</c:v>
                </c:pt>
                <c:pt idx="91">
                  <c:v>72.346821714672004</c:v>
                </c:pt>
                <c:pt idx="92">
                  <c:v>69.530934577900993</c:v>
                </c:pt>
                <c:pt idx="93">
                  <c:v>67.486205867395</c:v>
                </c:pt>
                <c:pt idx="94">
                  <c:v>58.680239594238003</c:v>
                </c:pt>
                <c:pt idx="95">
                  <c:v>60.537274083349999</c:v>
                </c:pt>
                <c:pt idx="96">
                  <c:v>60.537274083349999</c:v>
                </c:pt>
                <c:pt idx="97">
                  <c:v>60.537274083349999</c:v>
                </c:pt>
                <c:pt idx="98">
                  <c:v>69.530934577900993</c:v>
                </c:pt>
                <c:pt idx="99">
                  <c:v>75.162754589756005</c:v>
                </c:pt>
                <c:pt idx="100">
                  <c:v>77.603412846276001</c:v>
                </c:pt>
                <c:pt idx="101">
                  <c:v>80.650223331602007</c:v>
                </c:pt>
                <c:pt idx="102">
                  <c:v>83.831702542695993</c:v>
                </c:pt>
                <c:pt idx="103">
                  <c:v>86.590548811882996</c:v>
                </c:pt>
                <c:pt idx="104">
                  <c:v>90.036281705392994</c:v>
                </c:pt>
                <c:pt idx="105">
                  <c:v>86.531884394108005</c:v>
                </c:pt>
                <c:pt idx="106">
                  <c:v>86.482711038052997</c:v>
                </c:pt>
                <c:pt idx="107">
                  <c:v>89.954432820850997</c:v>
                </c:pt>
                <c:pt idx="108">
                  <c:v>89.954432820850997</c:v>
                </c:pt>
                <c:pt idx="109">
                  <c:v>89.317597936371001</c:v>
                </c:pt>
              </c:numCache>
            </c:numRef>
          </c:val>
          <c:smooth val="0"/>
          <c:extLst>
            <c:ext xmlns:c16="http://schemas.microsoft.com/office/drawing/2014/chart" uri="{C3380CC4-5D6E-409C-BE32-E72D297353CC}">
              <c16:uniqueId val="{00000002-E597-49AC-8E8E-FD42B688765D}"/>
            </c:ext>
          </c:extLst>
        </c:ser>
        <c:dLbls>
          <c:showLegendKey val="0"/>
          <c:showVal val="0"/>
          <c:showCatName val="0"/>
          <c:showSerName val="0"/>
          <c:showPercent val="0"/>
          <c:showBubbleSize val="0"/>
        </c:dLbls>
        <c:smooth val="0"/>
        <c:axId val="975159247"/>
        <c:axId val="975159663"/>
      </c:lineChart>
      <c:catAx>
        <c:axId val="975159247"/>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975159663"/>
        <c:crosses val="autoZero"/>
        <c:auto val="1"/>
        <c:lblAlgn val="ctr"/>
        <c:lblOffset val="100"/>
        <c:noMultiLvlLbl val="0"/>
      </c:catAx>
      <c:valAx>
        <c:axId val="975159663"/>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9751592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formatdata2!$B$1</c:f>
              <c:strCache>
                <c:ptCount val="1"/>
                <c:pt idx="0">
                  <c:v>Fahrenheit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formatdata2!$B$2:$B$108</c:f>
              <c:numCache>
                <c:formatCode>General</c:formatCode>
                <c:ptCount val="107"/>
                <c:pt idx="0">
                  <c:v>51.98</c:v>
                </c:pt>
                <c:pt idx="1">
                  <c:v>51.98</c:v>
                </c:pt>
                <c:pt idx="2">
                  <c:v>51.98</c:v>
                </c:pt>
                <c:pt idx="4">
                  <c:v>51.98</c:v>
                </c:pt>
                <c:pt idx="5">
                  <c:v>51.08</c:v>
                </c:pt>
                <c:pt idx="6">
                  <c:v>51.98</c:v>
                </c:pt>
                <c:pt idx="7">
                  <c:v>53.06</c:v>
                </c:pt>
                <c:pt idx="8">
                  <c:v>53.06</c:v>
                </c:pt>
                <c:pt idx="9">
                  <c:v>53.96</c:v>
                </c:pt>
                <c:pt idx="10">
                  <c:v>53.96</c:v>
                </c:pt>
                <c:pt idx="11">
                  <c:v>55.94</c:v>
                </c:pt>
                <c:pt idx="12">
                  <c:v>55.94</c:v>
                </c:pt>
                <c:pt idx="13">
                  <c:v>57.02</c:v>
                </c:pt>
                <c:pt idx="14">
                  <c:v>57.92</c:v>
                </c:pt>
                <c:pt idx="15">
                  <c:v>60.08</c:v>
                </c:pt>
                <c:pt idx="16">
                  <c:v>60.98</c:v>
                </c:pt>
                <c:pt idx="17">
                  <c:v>62.059999999999903</c:v>
                </c:pt>
                <c:pt idx="18">
                  <c:v>64.94</c:v>
                </c:pt>
                <c:pt idx="19">
                  <c:v>64.94</c:v>
                </c:pt>
                <c:pt idx="20">
                  <c:v>64.94</c:v>
                </c:pt>
                <c:pt idx="21">
                  <c:v>64.94</c:v>
                </c:pt>
                <c:pt idx="22">
                  <c:v>62.959999999999901</c:v>
                </c:pt>
                <c:pt idx="23">
                  <c:v>60.98</c:v>
                </c:pt>
                <c:pt idx="24">
                  <c:v>59</c:v>
                </c:pt>
                <c:pt idx="25">
                  <c:v>57.92</c:v>
                </c:pt>
                <c:pt idx="26">
                  <c:v>57.92</c:v>
                </c:pt>
                <c:pt idx="27">
                  <c:v>57.92</c:v>
                </c:pt>
                <c:pt idx="28">
                  <c:v>57.92</c:v>
                </c:pt>
                <c:pt idx="29">
                  <c:v>57.92</c:v>
                </c:pt>
                <c:pt idx="30">
                  <c:v>57.92</c:v>
                </c:pt>
                <c:pt idx="31">
                  <c:v>57.02</c:v>
                </c:pt>
                <c:pt idx="32">
                  <c:v>57.02</c:v>
                </c:pt>
                <c:pt idx="33">
                  <c:v>57.92</c:v>
                </c:pt>
                <c:pt idx="34">
                  <c:v>59</c:v>
                </c:pt>
                <c:pt idx="35">
                  <c:v>59</c:v>
                </c:pt>
                <c:pt idx="36">
                  <c:v>59</c:v>
                </c:pt>
                <c:pt idx="37">
                  <c:v>57.92</c:v>
                </c:pt>
                <c:pt idx="38">
                  <c:v>59</c:v>
                </c:pt>
                <c:pt idx="39">
                  <c:v>59</c:v>
                </c:pt>
                <c:pt idx="40">
                  <c:v>57.92</c:v>
                </c:pt>
                <c:pt idx="41">
                  <c:v>57.92</c:v>
                </c:pt>
                <c:pt idx="42">
                  <c:v>59</c:v>
                </c:pt>
                <c:pt idx="43">
                  <c:v>59</c:v>
                </c:pt>
                <c:pt idx="44">
                  <c:v>60.08</c:v>
                </c:pt>
                <c:pt idx="45">
                  <c:v>60.08</c:v>
                </c:pt>
                <c:pt idx="46">
                  <c:v>60.98</c:v>
                </c:pt>
                <c:pt idx="47">
                  <c:v>64.040000000000006</c:v>
                </c:pt>
                <c:pt idx="48">
                  <c:v>62.959999999999901</c:v>
                </c:pt>
                <c:pt idx="49">
                  <c:v>64.040000000000006</c:v>
                </c:pt>
                <c:pt idx="50">
                  <c:v>64.94</c:v>
                </c:pt>
                <c:pt idx="51">
                  <c:v>62.959999999999901</c:v>
                </c:pt>
                <c:pt idx="52">
                  <c:v>62.059999999999903</c:v>
                </c:pt>
                <c:pt idx="53">
                  <c:v>62.059999999999903</c:v>
                </c:pt>
                <c:pt idx="54">
                  <c:v>60.98</c:v>
                </c:pt>
                <c:pt idx="55">
                  <c:v>59</c:v>
                </c:pt>
                <c:pt idx="56">
                  <c:v>57.92</c:v>
                </c:pt>
                <c:pt idx="57">
                  <c:v>57.02</c:v>
                </c:pt>
                <c:pt idx="58">
                  <c:v>57.02</c:v>
                </c:pt>
                <c:pt idx="59">
                  <c:v>57.02</c:v>
                </c:pt>
                <c:pt idx="60">
                  <c:v>57.92</c:v>
                </c:pt>
                <c:pt idx="61">
                  <c:v>57.92</c:v>
                </c:pt>
                <c:pt idx="62">
                  <c:v>57.92</c:v>
                </c:pt>
                <c:pt idx="63">
                  <c:v>57.02</c:v>
                </c:pt>
                <c:pt idx="64">
                  <c:v>57.02</c:v>
                </c:pt>
                <c:pt idx="65">
                  <c:v>57.02</c:v>
                </c:pt>
                <c:pt idx="66">
                  <c:v>57.02</c:v>
                </c:pt>
                <c:pt idx="67">
                  <c:v>57.02</c:v>
                </c:pt>
                <c:pt idx="68">
                  <c:v>57.02</c:v>
                </c:pt>
                <c:pt idx="69">
                  <c:v>57.02</c:v>
                </c:pt>
                <c:pt idx="70">
                  <c:v>57.02</c:v>
                </c:pt>
                <c:pt idx="71">
                  <c:v>57.02</c:v>
                </c:pt>
                <c:pt idx="72">
                  <c:v>57.02</c:v>
                </c:pt>
                <c:pt idx="73">
                  <c:v>57.02</c:v>
                </c:pt>
                <c:pt idx="74">
                  <c:v>57.92</c:v>
                </c:pt>
                <c:pt idx="75">
                  <c:v>60.08</c:v>
                </c:pt>
                <c:pt idx="76">
                  <c:v>62.059999999999903</c:v>
                </c:pt>
                <c:pt idx="77">
                  <c:v>64.94</c:v>
                </c:pt>
                <c:pt idx="78">
                  <c:v>64.94</c:v>
                </c:pt>
                <c:pt idx="79">
                  <c:v>64.94</c:v>
                </c:pt>
                <c:pt idx="80">
                  <c:v>62.959999999999901</c:v>
                </c:pt>
                <c:pt idx="81">
                  <c:v>60.98</c:v>
                </c:pt>
                <c:pt idx="82">
                  <c:v>60.08</c:v>
                </c:pt>
                <c:pt idx="83">
                  <c:v>59</c:v>
                </c:pt>
                <c:pt idx="84">
                  <c:v>57.92</c:v>
                </c:pt>
                <c:pt idx="85">
                  <c:v>57.92</c:v>
                </c:pt>
                <c:pt idx="86">
                  <c:v>57.92</c:v>
                </c:pt>
                <c:pt idx="87">
                  <c:v>57.02</c:v>
                </c:pt>
                <c:pt idx="88">
                  <c:v>57.02</c:v>
                </c:pt>
                <c:pt idx="89">
                  <c:v>55.94</c:v>
                </c:pt>
                <c:pt idx="90">
                  <c:v>55.04</c:v>
                </c:pt>
                <c:pt idx="91">
                  <c:v>53.6</c:v>
                </c:pt>
                <c:pt idx="92">
                  <c:v>53.96</c:v>
                </c:pt>
                <c:pt idx="93">
                  <c:v>53.06</c:v>
                </c:pt>
                <c:pt idx="94">
                  <c:v>53.06</c:v>
                </c:pt>
                <c:pt idx="95">
                  <c:v>51.98</c:v>
                </c:pt>
                <c:pt idx="96">
                  <c:v>53.06</c:v>
                </c:pt>
                <c:pt idx="97">
                  <c:v>53.06</c:v>
                </c:pt>
                <c:pt idx="98">
                  <c:v>53.96</c:v>
                </c:pt>
                <c:pt idx="99">
                  <c:v>53.96</c:v>
                </c:pt>
                <c:pt idx="100">
                  <c:v>53.06</c:v>
                </c:pt>
                <c:pt idx="101">
                  <c:v>53.06</c:v>
                </c:pt>
                <c:pt idx="102">
                  <c:v>53.96</c:v>
                </c:pt>
                <c:pt idx="103">
                  <c:v>57.02</c:v>
                </c:pt>
                <c:pt idx="104">
                  <c:v>64.94</c:v>
                </c:pt>
                <c:pt idx="105">
                  <c:v>75.02</c:v>
                </c:pt>
                <c:pt idx="106">
                  <c:v>82.04</c:v>
                </c:pt>
              </c:numCache>
            </c:numRef>
          </c:val>
          <c:smooth val="0"/>
          <c:extLst>
            <c:ext xmlns:c16="http://schemas.microsoft.com/office/drawing/2014/chart" uri="{C3380CC4-5D6E-409C-BE32-E72D297353CC}">
              <c16:uniqueId val="{00000000-633C-4629-951F-2C83E7C969F2}"/>
            </c:ext>
          </c:extLst>
        </c:ser>
        <c:ser>
          <c:idx val="1"/>
          <c:order val="1"/>
          <c:tx>
            <c:strRef>
              <c:f>formatdata2!$C$1</c:f>
              <c:strCache>
                <c:ptCount val="1"/>
                <c:pt idx="0">
                  <c:v>Humidity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formatdata2!$C$2:$C$108</c:f>
              <c:numCache>
                <c:formatCode>General</c:formatCode>
                <c:ptCount val="107"/>
                <c:pt idx="0">
                  <c:v>89.269748995157997</c:v>
                </c:pt>
                <c:pt idx="1">
                  <c:v>89.269748995157997</c:v>
                </c:pt>
                <c:pt idx="2">
                  <c:v>92.934812010122997</c:v>
                </c:pt>
                <c:pt idx="4">
                  <c:v>92.934812010122997</c:v>
                </c:pt>
                <c:pt idx="5">
                  <c:v>92.285708289197004</c:v>
                </c:pt>
                <c:pt idx="6">
                  <c:v>92.934812010122997</c:v>
                </c:pt>
                <c:pt idx="7">
                  <c:v>92.966926628606004</c:v>
                </c:pt>
                <c:pt idx="8">
                  <c:v>92.966926628606004</c:v>
                </c:pt>
                <c:pt idx="9">
                  <c:v>89.954432820850997</c:v>
                </c:pt>
                <c:pt idx="10">
                  <c:v>92.993524010865002</c:v>
                </c:pt>
                <c:pt idx="11">
                  <c:v>90.036281705392994</c:v>
                </c:pt>
                <c:pt idx="12">
                  <c:v>93.051516559365993</c:v>
                </c:pt>
                <c:pt idx="13">
                  <c:v>89.490389141324997</c:v>
                </c:pt>
                <c:pt idx="14">
                  <c:v>90.117153427448002</c:v>
                </c:pt>
                <c:pt idx="15">
                  <c:v>83.421885156152001</c:v>
                </c:pt>
                <c:pt idx="16">
                  <c:v>77.679888272610995</c:v>
                </c:pt>
                <c:pt idx="17">
                  <c:v>77.771170508303001</c:v>
                </c:pt>
                <c:pt idx="18">
                  <c:v>70.302206007067994</c:v>
                </c:pt>
                <c:pt idx="19">
                  <c:v>70.302206007067994</c:v>
                </c:pt>
                <c:pt idx="20">
                  <c:v>70.302206007067994</c:v>
                </c:pt>
                <c:pt idx="21">
                  <c:v>65.398799206685993</c:v>
                </c:pt>
                <c:pt idx="22">
                  <c:v>70.090395424806005</c:v>
                </c:pt>
                <c:pt idx="23">
                  <c:v>77.679888272610995</c:v>
                </c:pt>
                <c:pt idx="24">
                  <c:v>80.650223331602007</c:v>
                </c:pt>
                <c:pt idx="25">
                  <c:v>83.831702542695993</c:v>
                </c:pt>
                <c:pt idx="26">
                  <c:v>83.831702542695993</c:v>
                </c:pt>
                <c:pt idx="27">
                  <c:v>86.639151568653006</c:v>
                </c:pt>
                <c:pt idx="28">
                  <c:v>86.639151568653006</c:v>
                </c:pt>
                <c:pt idx="29">
                  <c:v>86.639151568653006</c:v>
                </c:pt>
                <c:pt idx="30">
                  <c:v>86.639151568653006</c:v>
                </c:pt>
                <c:pt idx="31">
                  <c:v>86.590548811882996</c:v>
                </c:pt>
                <c:pt idx="32">
                  <c:v>86.590548811882996</c:v>
                </c:pt>
                <c:pt idx="33">
                  <c:v>86.639151568653006</c:v>
                </c:pt>
                <c:pt idx="34">
                  <c:v>83.351127453407997</c:v>
                </c:pt>
                <c:pt idx="35">
                  <c:v>83.351127453407997</c:v>
                </c:pt>
                <c:pt idx="36">
                  <c:v>83.351127453407997</c:v>
                </c:pt>
                <c:pt idx="37">
                  <c:v>83.831702542695993</c:v>
                </c:pt>
                <c:pt idx="38">
                  <c:v>80.650223331602007</c:v>
                </c:pt>
                <c:pt idx="39">
                  <c:v>83.351127453407997</c:v>
                </c:pt>
                <c:pt idx="40">
                  <c:v>83.831702542695993</c:v>
                </c:pt>
                <c:pt idx="41">
                  <c:v>83.831702542695993</c:v>
                </c:pt>
                <c:pt idx="42">
                  <c:v>80.650223331602007</c:v>
                </c:pt>
                <c:pt idx="43">
                  <c:v>80.650223331602007</c:v>
                </c:pt>
                <c:pt idx="44">
                  <c:v>77.603412846276001</c:v>
                </c:pt>
                <c:pt idx="45">
                  <c:v>77.603412846276001</c:v>
                </c:pt>
                <c:pt idx="46">
                  <c:v>72.237265552403002</c:v>
                </c:pt>
                <c:pt idx="47">
                  <c:v>64.859503898911001</c:v>
                </c:pt>
                <c:pt idx="48">
                  <c:v>67.362333041273999</c:v>
                </c:pt>
                <c:pt idx="49">
                  <c:v>67.486205867395</c:v>
                </c:pt>
                <c:pt idx="50">
                  <c:v>62.853343399758998</c:v>
                </c:pt>
                <c:pt idx="51">
                  <c:v>67.362333041273999</c:v>
                </c:pt>
                <c:pt idx="52">
                  <c:v>69.530934577900993</c:v>
                </c:pt>
                <c:pt idx="53">
                  <c:v>69.530934577900993</c:v>
                </c:pt>
                <c:pt idx="54">
                  <c:v>72.237265552403002</c:v>
                </c:pt>
                <c:pt idx="55">
                  <c:v>77.511150721711005</c:v>
                </c:pt>
                <c:pt idx="56">
                  <c:v>80.568800216805002</c:v>
                </c:pt>
                <c:pt idx="57">
                  <c:v>83.220266513553995</c:v>
                </c:pt>
                <c:pt idx="58">
                  <c:v>86.590548811882996</c:v>
                </c:pt>
                <c:pt idx="59">
                  <c:v>86.590548811882996</c:v>
                </c:pt>
                <c:pt idx="60">
                  <c:v>83.831702542695993</c:v>
                </c:pt>
                <c:pt idx="61">
                  <c:v>83.831702542695993</c:v>
                </c:pt>
                <c:pt idx="62">
                  <c:v>83.831702542695993</c:v>
                </c:pt>
                <c:pt idx="63">
                  <c:v>83.220266513553995</c:v>
                </c:pt>
                <c:pt idx="64">
                  <c:v>83.220266513553995</c:v>
                </c:pt>
                <c:pt idx="65">
                  <c:v>86.590548811882996</c:v>
                </c:pt>
                <c:pt idx="66">
                  <c:v>86.590548811882996</c:v>
                </c:pt>
                <c:pt idx="67">
                  <c:v>83.220266513553995</c:v>
                </c:pt>
                <c:pt idx="68">
                  <c:v>86.590548811882996</c:v>
                </c:pt>
                <c:pt idx="69">
                  <c:v>83.220266513553995</c:v>
                </c:pt>
                <c:pt idx="70">
                  <c:v>83.220266513553995</c:v>
                </c:pt>
                <c:pt idx="71">
                  <c:v>83.220266513553995</c:v>
                </c:pt>
                <c:pt idx="72">
                  <c:v>80.500571981250999</c:v>
                </c:pt>
                <c:pt idx="73">
                  <c:v>83.220266513553995</c:v>
                </c:pt>
                <c:pt idx="74">
                  <c:v>80.568800216805002</c:v>
                </c:pt>
                <c:pt idx="75">
                  <c:v>74.582928368531</c:v>
                </c:pt>
                <c:pt idx="76">
                  <c:v>67.258616661606993</c:v>
                </c:pt>
                <c:pt idx="77">
                  <c:v>60.799253674469</c:v>
                </c:pt>
                <c:pt idx="78">
                  <c:v>62.853343399758998</c:v>
                </c:pt>
                <c:pt idx="79">
                  <c:v>60.799253674469</c:v>
                </c:pt>
                <c:pt idx="80">
                  <c:v>65.160886488279999</c:v>
                </c:pt>
                <c:pt idx="81">
                  <c:v>69.876502911496999</c:v>
                </c:pt>
                <c:pt idx="82">
                  <c:v>72.145507882090996</c:v>
                </c:pt>
                <c:pt idx="83">
                  <c:v>77.511150721711005</c:v>
                </c:pt>
                <c:pt idx="84">
                  <c:v>80.568800216805002</c:v>
                </c:pt>
                <c:pt idx="85">
                  <c:v>80.568800216805002</c:v>
                </c:pt>
                <c:pt idx="86">
                  <c:v>83.831702542695993</c:v>
                </c:pt>
                <c:pt idx="87">
                  <c:v>86.590548811882996</c:v>
                </c:pt>
                <c:pt idx="88">
                  <c:v>86.590548811882996</c:v>
                </c:pt>
                <c:pt idx="89">
                  <c:v>86.531884394108005</c:v>
                </c:pt>
                <c:pt idx="90">
                  <c:v>83.087914090164006</c:v>
                </c:pt>
                <c:pt idx="91">
                  <c:v>87.568268233149993</c:v>
                </c:pt>
                <c:pt idx="92">
                  <c:v>86.423356721085995</c:v>
                </c:pt>
                <c:pt idx="93">
                  <c:v>89.317597936371001</c:v>
                </c:pt>
                <c:pt idx="94">
                  <c:v>89.317597936371001</c:v>
                </c:pt>
                <c:pt idx="95">
                  <c:v>89.269748995157997</c:v>
                </c:pt>
                <c:pt idx="96">
                  <c:v>89.317597936371001</c:v>
                </c:pt>
                <c:pt idx="97">
                  <c:v>89.317597936371001</c:v>
                </c:pt>
                <c:pt idx="98">
                  <c:v>86.423356721085995</c:v>
                </c:pt>
                <c:pt idx="99">
                  <c:v>86.423356721085995</c:v>
                </c:pt>
                <c:pt idx="100">
                  <c:v>85.795186713907</c:v>
                </c:pt>
                <c:pt idx="101">
                  <c:v>82.954048467221</c:v>
                </c:pt>
                <c:pt idx="102">
                  <c:v>77.073390888716006</c:v>
                </c:pt>
                <c:pt idx="103">
                  <c:v>68.973277430726</c:v>
                </c:pt>
                <c:pt idx="104">
                  <c:v>54.250951590894999</c:v>
                </c:pt>
                <c:pt idx="105">
                  <c:v>33.115080741318003</c:v>
                </c:pt>
                <c:pt idx="106">
                  <c:v>19.186111893846999</c:v>
                </c:pt>
              </c:numCache>
            </c:numRef>
          </c:val>
          <c:smooth val="0"/>
          <c:extLst>
            <c:ext xmlns:c16="http://schemas.microsoft.com/office/drawing/2014/chart" uri="{C3380CC4-5D6E-409C-BE32-E72D297353CC}">
              <c16:uniqueId val="{00000001-633C-4629-951F-2C83E7C969F2}"/>
            </c:ext>
          </c:extLst>
        </c:ser>
        <c:dLbls>
          <c:showLegendKey val="0"/>
          <c:showVal val="0"/>
          <c:showCatName val="0"/>
          <c:showSerName val="0"/>
          <c:showPercent val="0"/>
          <c:showBubbleSize val="0"/>
        </c:dLbls>
        <c:marker val="1"/>
        <c:smooth val="0"/>
        <c:axId val="1395279071"/>
        <c:axId val="1395276991"/>
      </c:lineChart>
      <c:catAx>
        <c:axId val="139527907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276991"/>
        <c:crosses val="autoZero"/>
        <c:auto val="1"/>
        <c:lblAlgn val="ctr"/>
        <c:lblOffset val="100"/>
        <c:noMultiLvlLbl val="0"/>
      </c:catAx>
      <c:valAx>
        <c:axId val="1395276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279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formatdata!$B$1</c:f>
              <c:strCache>
                <c:ptCount val="1"/>
                <c:pt idx="0">
                  <c:v>Fahrenheit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formatdata!$B$2:$B$35</c:f>
              <c:numCache>
                <c:formatCode>General</c:formatCode>
                <c:ptCount val="34"/>
                <c:pt idx="0">
                  <c:v>59</c:v>
                </c:pt>
                <c:pt idx="1">
                  <c:v>82.04</c:v>
                </c:pt>
                <c:pt idx="2">
                  <c:v>77</c:v>
                </c:pt>
                <c:pt idx="3">
                  <c:v>73.040000000000006</c:v>
                </c:pt>
                <c:pt idx="4">
                  <c:v>69.98</c:v>
                </c:pt>
                <c:pt idx="5">
                  <c:v>68</c:v>
                </c:pt>
                <c:pt idx="6">
                  <c:v>66.02</c:v>
                </c:pt>
                <c:pt idx="7">
                  <c:v>64.040000000000006</c:v>
                </c:pt>
                <c:pt idx="8">
                  <c:v>62.959999999999901</c:v>
                </c:pt>
                <c:pt idx="9">
                  <c:v>59</c:v>
                </c:pt>
                <c:pt idx="10">
                  <c:v>60.08</c:v>
                </c:pt>
                <c:pt idx="11">
                  <c:v>60.08</c:v>
                </c:pt>
                <c:pt idx="12">
                  <c:v>57.92</c:v>
                </c:pt>
                <c:pt idx="13">
                  <c:v>57.02</c:v>
                </c:pt>
                <c:pt idx="14">
                  <c:v>55.04</c:v>
                </c:pt>
                <c:pt idx="15">
                  <c:v>53.96</c:v>
                </c:pt>
                <c:pt idx="16">
                  <c:v>55.94</c:v>
                </c:pt>
                <c:pt idx="17">
                  <c:v>62.059999999999903</c:v>
                </c:pt>
                <c:pt idx="18">
                  <c:v>66.02</c:v>
                </c:pt>
                <c:pt idx="19">
                  <c:v>78.08</c:v>
                </c:pt>
                <c:pt idx="20">
                  <c:v>77</c:v>
                </c:pt>
                <c:pt idx="21">
                  <c:v>77</c:v>
                </c:pt>
                <c:pt idx="22">
                  <c:v>80.06</c:v>
                </c:pt>
                <c:pt idx="23">
                  <c:v>75.92</c:v>
                </c:pt>
                <c:pt idx="24">
                  <c:v>73.040000000000006</c:v>
                </c:pt>
                <c:pt idx="25">
                  <c:v>66.92</c:v>
                </c:pt>
                <c:pt idx="26">
                  <c:v>62.959999999999901</c:v>
                </c:pt>
                <c:pt idx="27">
                  <c:v>60.08</c:v>
                </c:pt>
                <c:pt idx="28">
                  <c:v>60.08</c:v>
                </c:pt>
                <c:pt idx="29">
                  <c:v>59</c:v>
                </c:pt>
                <c:pt idx="30">
                  <c:v>57.92</c:v>
                </c:pt>
                <c:pt idx="31">
                  <c:v>57.92</c:v>
                </c:pt>
                <c:pt idx="32">
                  <c:v>57.02</c:v>
                </c:pt>
                <c:pt idx="33">
                  <c:v>57.02</c:v>
                </c:pt>
              </c:numCache>
            </c:numRef>
          </c:val>
          <c:smooth val="0"/>
          <c:extLst>
            <c:ext xmlns:c16="http://schemas.microsoft.com/office/drawing/2014/chart" uri="{C3380CC4-5D6E-409C-BE32-E72D297353CC}">
              <c16:uniqueId val="{00000000-DA53-47AF-BA21-BCD9F0F9401D}"/>
            </c:ext>
          </c:extLst>
        </c:ser>
        <c:ser>
          <c:idx val="1"/>
          <c:order val="1"/>
          <c:tx>
            <c:strRef>
              <c:f>formatdata!$C$1</c:f>
              <c:strCache>
                <c:ptCount val="1"/>
                <c:pt idx="0">
                  <c:v>Humidity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formatdata!$C$2:$C$35</c:f>
              <c:numCache>
                <c:formatCode>General</c:formatCode>
                <c:ptCount val="34"/>
                <c:pt idx="0">
                  <c:v>83.351127453407997</c:v>
                </c:pt>
                <c:pt idx="1">
                  <c:v>20.021697788247</c:v>
                </c:pt>
                <c:pt idx="2">
                  <c:v>25.524773678300999</c:v>
                </c:pt>
                <c:pt idx="3">
                  <c:v>31.463624188017999</c:v>
                </c:pt>
                <c:pt idx="4">
                  <c:v>39.255587545653</c:v>
                </c:pt>
                <c:pt idx="5">
                  <c:v>42.010163472526003</c:v>
                </c:pt>
                <c:pt idx="6">
                  <c:v>46.552018727041002</c:v>
                </c:pt>
                <c:pt idx="7">
                  <c:v>62.739851493171003</c:v>
                </c:pt>
                <c:pt idx="8">
                  <c:v>83.608459924941997</c:v>
                </c:pt>
                <c:pt idx="9">
                  <c:v>86.697136399328002</c:v>
                </c:pt>
                <c:pt idx="10">
                  <c:v>86.191267982612999</c:v>
                </c:pt>
                <c:pt idx="11">
                  <c:v>86.191267982612999</c:v>
                </c:pt>
                <c:pt idx="12">
                  <c:v>83.831702542695993</c:v>
                </c:pt>
                <c:pt idx="13">
                  <c:v>83.220266513553995</c:v>
                </c:pt>
                <c:pt idx="14">
                  <c:v>86.482711038052997</c:v>
                </c:pt>
                <c:pt idx="15">
                  <c:v>89.954432820850997</c:v>
                </c:pt>
                <c:pt idx="16">
                  <c:v>83.703963952178</c:v>
                </c:pt>
                <c:pt idx="17">
                  <c:v>62.07009077168</c:v>
                </c:pt>
                <c:pt idx="18">
                  <c:v>46.552018727041002</c:v>
                </c:pt>
                <c:pt idx="19">
                  <c:v>27.731209401064</c:v>
                </c:pt>
                <c:pt idx="20">
                  <c:v>38.776818215734998</c:v>
                </c:pt>
                <c:pt idx="21">
                  <c:v>41.724750259903999</c:v>
                </c:pt>
                <c:pt idx="22">
                  <c:v>30.223871547241</c:v>
                </c:pt>
                <c:pt idx="23">
                  <c:v>38.607266934347997</c:v>
                </c:pt>
                <c:pt idx="24">
                  <c:v>44.259801329163999</c:v>
                </c:pt>
                <c:pt idx="25">
                  <c:v>56.762529720613998</c:v>
                </c:pt>
                <c:pt idx="26">
                  <c:v>77.846834739521</c:v>
                </c:pt>
                <c:pt idx="27">
                  <c:v>86.191267982612999</c:v>
                </c:pt>
                <c:pt idx="28">
                  <c:v>86.191267982612999</c:v>
                </c:pt>
                <c:pt idx="29">
                  <c:v>86.697136399328002</c:v>
                </c:pt>
                <c:pt idx="30">
                  <c:v>90.117153427448002</c:v>
                </c:pt>
                <c:pt idx="31">
                  <c:v>90.117153427448002</c:v>
                </c:pt>
                <c:pt idx="32">
                  <c:v>89.490389141324997</c:v>
                </c:pt>
                <c:pt idx="33">
                  <c:v>89.490389141324997</c:v>
                </c:pt>
              </c:numCache>
            </c:numRef>
          </c:val>
          <c:smooth val="0"/>
          <c:extLst>
            <c:ext xmlns:c16="http://schemas.microsoft.com/office/drawing/2014/chart" uri="{C3380CC4-5D6E-409C-BE32-E72D297353CC}">
              <c16:uniqueId val="{00000001-DA53-47AF-BA21-BCD9F0F9401D}"/>
            </c:ext>
          </c:extLst>
        </c:ser>
        <c:dLbls>
          <c:showLegendKey val="0"/>
          <c:showVal val="0"/>
          <c:showCatName val="0"/>
          <c:showSerName val="0"/>
          <c:showPercent val="0"/>
          <c:showBubbleSize val="0"/>
        </c:dLbls>
        <c:marker val="1"/>
        <c:smooth val="0"/>
        <c:axId val="1946381312"/>
        <c:axId val="1946382560"/>
      </c:lineChart>
      <c:catAx>
        <c:axId val="19463813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6382560"/>
        <c:crosses val="autoZero"/>
        <c:auto val="1"/>
        <c:lblAlgn val="ctr"/>
        <c:lblOffset val="100"/>
        <c:noMultiLvlLbl val="0"/>
      </c:catAx>
      <c:valAx>
        <c:axId val="1946382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638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Saturday, December 11,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0609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Saturday, December 11,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6343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Saturday, December 11,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4973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Saturday, December 11,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3537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Saturday, December 11,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5423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Saturday, December 11,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6012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Saturday, December 11,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3536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Saturday, December 11,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2809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Saturday, December 11,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6909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Saturday, December 11,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2802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Saturday, December 11,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914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Saturday, December 11,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45977851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E1A3F-313B-48B4-BC3B-3D404682F40A}"/>
              </a:ext>
            </a:extLst>
          </p:cNvPr>
          <p:cNvSpPr>
            <a:spLocks noGrp="1"/>
          </p:cNvSpPr>
          <p:nvPr>
            <p:ph type="ctrTitle"/>
          </p:nvPr>
        </p:nvSpPr>
        <p:spPr>
          <a:xfrm>
            <a:off x="550863" y="549275"/>
            <a:ext cx="5437187" cy="2986234"/>
          </a:xfrm>
        </p:spPr>
        <p:txBody>
          <a:bodyPr anchor="b">
            <a:normAutofit/>
          </a:bodyPr>
          <a:lstStyle/>
          <a:p>
            <a:r>
              <a:rPr lang="en-US"/>
              <a:t>CEIS 110 Programming with Data</a:t>
            </a:r>
          </a:p>
        </p:txBody>
      </p:sp>
      <p:sp>
        <p:nvSpPr>
          <p:cNvPr id="3" name="Subtitle 2">
            <a:extLst>
              <a:ext uri="{FF2B5EF4-FFF2-40B4-BE49-F238E27FC236}">
                <a16:creationId xmlns:a16="http://schemas.microsoft.com/office/drawing/2014/main" id="{3482366B-62FC-4858-A01B-979E625B2E20}"/>
              </a:ext>
            </a:extLst>
          </p:cNvPr>
          <p:cNvSpPr>
            <a:spLocks noGrp="1"/>
          </p:cNvSpPr>
          <p:nvPr>
            <p:ph type="subTitle" idx="1"/>
          </p:nvPr>
        </p:nvSpPr>
        <p:spPr>
          <a:xfrm>
            <a:off x="550863" y="3827610"/>
            <a:ext cx="5437187" cy="2265216"/>
          </a:xfrm>
        </p:spPr>
        <p:txBody>
          <a:bodyPr>
            <a:normAutofit/>
          </a:bodyPr>
          <a:lstStyle/>
          <a:p>
            <a:r>
              <a:rPr lang="en-US" dirty="0">
                <a:solidFill>
                  <a:schemeClr val="tx1">
                    <a:alpha val="60000"/>
                  </a:schemeClr>
                </a:solidFill>
              </a:rPr>
              <a:t>William L. Call</a:t>
            </a:r>
          </a:p>
        </p:txBody>
      </p:sp>
      <p:sp>
        <p:nvSpPr>
          <p:cNvPr id="45" name="Oval 44">
            <a:extLst>
              <a:ext uri="{FF2B5EF4-FFF2-40B4-BE49-F238E27FC236}">
                <a16:creationId xmlns:a16="http://schemas.microsoft.com/office/drawing/2014/main" id="{D87560B9-86B8-4558-93E9-FAB8DBE4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66122" y="7174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Freeform: Shape 46">
            <a:extLst>
              <a:ext uri="{FF2B5EF4-FFF2-40B4-BE49-F238E27FC236}">
                <a16:creationId xmlns:a16="http://schemas.microsoft.com/office/drawing/2014/main" id="{71400469-1077-4353-BFB5-E4159ADF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1524143" y="5425719"/>
            <a:ext cx="826527" cy="463493"/>
          </a:xfrm>
          <a:custGeom>
            <a:avLst/>
            <a:gdLst>
              <a:gd name="connsiteX0" fmla="*/ 791231 w 826527"/>
              <a:gd name="connsiteY0" fmla="*/ 135754 h 463493"/>
              <a:gd name="connsiteX1" fmla="*/ 826527 w 826527"/>
              <a:gd name="connsiteY1" fmla="*/ 178533 h 463493"/>
              <a:gd name="connsiteX2" fmla="*/ 658803 w 826527"/>
              <a:gd name="connsiteY2" fmla="*/ 346257 h 463493"/>
              <a:gd name="connsiteX3" fmla="*/ 627362 w 826527"/>
              <a:gd name="connsiteY3" fmla="*/ 299623 h 463493"/>
              <a:gd name="connsiteX4" fmla="*/ 463493 w 826527"/>
              <a:gd name="connsiteY4" fmla="*/ 231747 h 463493"/>
              <a:gd name="connsiteX5" fmla="*/ 231747 w 826527"/>
              <a:gd name="connsiteY5" fmla="*/ 463493 h 463493"/>
              <a:gd name="connsiteX6" fmla="*/ 0 w 826527"/>
              <a:gd name="connsiteY6" fmla="*/ 463493 h 463493"/>
              <a:gd name="connsiteX7" fmla="*/ 463492 w 826527"/>
              <a:gd name="connsiteY7" fmla="*/ 0 h 463493"/>
              <a:gd name="connsiteX8" fmla="*/ 791231 w 826527"/>
              <a:gd name="connsiteY8" fmla="*/ 135754 h 46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27" h="463493">
                <a:moveTo>
                  <a:pt x="791231" y="135754"/>
                </a:moveTo>
                <a:lnTo>
                  <a:pt x="826527" y="178533"/>
                </a:lnTo>
                <a:lnTo>
                  <a:pt x="658803" y="346257"/>
                </a:lnTo>
                <a:lnTo>
                  <a:pt x="627362" y="299623"/>
                </a:lnTo>
                <a:cubicBezTo>
                  <a:pt x="585424" y="257686"/>
                  <a:pt x="527487" y="231747"/>
                  <a:pt x="463493" y="231747"/>
                </a:cubicBezTo>
                <a:cubicBezTo>
                  <a:pt x="335503" y="231746"/>
                  <a:pt x="231746" y="335503"/>
                  <a:pt x="231747" y="463493"/>
                </a:cubicBezTo>
                <a:lnTo>
                  <a:pt x="0" y="463493"/>
                </a:lnTo>
                <a:cubicBezTo>
                  <a:pt x="0" y="207513"/>
                  <a:pt x="207513" y="0"/>
                  <a:pt x="463492" y="0"/>
                </a:cubicBezTo>
                <a:cubicBezTo>
                  <a:pt x="591482" y="0"/>
                  <a:pt x="707356" y="51879"/>
                  <a:pt x="791231" y="135754"/>
                </a:cubicBezTo>
                <a:close/>
              </a:path>
            </a:pathLst>
          </a:custGeom>
          <a:solidFill>
            <a:schemeClr val="bg2"/>
          </a:solidFill>
          <a:ln>
            <a:noFill/>
          </a:ln>
          <a:effectLst>
            <a:innerShdw blurRad="1270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9" name="Freeform: Shape 48">
            <a:extLst>
              <a:ext uri="{FF2B5EF4-FFF2-40B4-BE49-F238E27FC236}">
                <a16:creationId xmlns:a16="http://schemas.microsoft.com/office/drawing/2014/main" id="{F28851F7-6B20-43F1-90FF-B41CE11AF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1562489" y="5445666"/>
            <a:ext cx="807174" cy="508309"/>
          </a:xfrm>
          <a:custGeom>
            <a:avLst/>
            <a:gdLst>
              <a:gd name="connsiteX0" fmla="*/ 791232 w 807174"/>
              <a:gd name="connsiteY0" fmla="*/ 148880 h 508309"/>
              <a:gd name="connsiteX1" fmla="*/ 807174 w 807174"/>
              <a:gd name="connsiteY1" fmla="*/ 170072 h 508309"/>
              <a:gd name="connsiteX2" fmla="*/ 636502 w 807174"/>
              <a:gd name="connsiteY2" fmla="*/ 340744 h 508309"/>
              <a:gd name="connsiteX3" fmla="*/ 627362 w 807174"/>
              <a:gd name="connsiteY3" fmla="*/ 328595 h 508309"/>
              <a:gd name="connsiteX4" fmla="*/ 463493 w 807174"/>
              <a:gd name="connsiteY4" fmla="*/ 254155 h 508309"/>
              <a:gd name="connsiteX5" fmla="*/ 231747 w 807174"/>
              <a:gd name="connsiteY5" fmla="*/ 508309 h 508309"/>
              <a:gd name="connsiteX6" fmla="*/ 0 w 807174"/>
              <a:gd name="connsiteY6" fmla="*/ 508309 h 508309"/>
              <a:gd name="connsiteX7" fmla="*/ 463493 w 807174"/>
              <a:gd name="connsiteY7" fmla="*/ 0 h 508309"/>
              <a:gd name="connsiteX8" fmla="*/ 791232 w 807174"/>
              <a:gd name="connsiteY8" fmla="*/ 148880 h 50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74" h="508309">
                <a:moveTo>
                  <a:pt x="791232" y="148880"/>
                </a:moveTo>
                <a:lnTo>
                  <a:pt x="807174" y="170072"/>
                </a:lnTo>
                <a:lnTo>
                  <a:pt x="636502" y="340744"/>
                </a:lnTo>
                <a:lnTo>
                  <a:pt x="627362" y="328595"/>
                </a:lnTo>
                <a:cubicBezTo>
                  <a:pt x="585425" y="282602"/>
                  <a:pt x="527487" y="254155"/>
                  <a:pt x="463493" y="254155"/>
                </a:cubicBezTo>
                <a:cubicBezTo>
                  <a:pt x="335503" y="254155"/>
                  <a:pt x="231746" y="367943"/>
                  <a:pt x="231747" y="508309"/>
                </a:cubicBezTo>
                <a:lnTo>
                  <a:pt x="0" y="508309"/>
                </a:lnTo>
                <a:cubicBezTo>
                  <a:pt x="0" y="227578"/>
                  <a:pt x="207513" y="0"/>
                  <a:pt x="463493" y="0"/>
                </a:cubicBezTo>
                <a:cubicBezTo>
                  <a:pt x="591482" y="-1"/>
                  <a:pt x="707356" y="56895"/>
                  <a:pt x="791232" y="148880"/>
                </a:cubicBezTo>
                <a:close/>
              </a:path>
            </a:pathLst>
          </a:custGeom>
          <a:solidFill>
            <a:schemeClr val="accent6">
              <a:lumMod val="60000"/>
              <a:lumOff val="40000"/>
              <a:alpha val="2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4" name="Picture 3" descr="Colorful lines in different angles to form a background">
            <a:extLst>
              <a:ext uri="{FF2B5EF4-FFF2-40B4-BE49-F238E27FC236}">
                <a16:creationId xmlns:a16="http://schemas.microsoft.com/office/drawing/2014/main" id="{6A63E5BB-ED7D-4F6F-AD62-1DF91F90B133}"/>
              </a:ext>
            </a:extLst>
          </p:cNvPr>
          <p:cNvPicPr>
            <a:picLocks noChangeAspect="1"/>
          </p:cNvPicPr>
          <p:nvPr/>
        </p:nvPicPr>
        <p:blipFill rotWithShape="1">
          <a:blip r:embed="rId2"/>
          <a:srcRect l="2714" r="11024"/>
          <a:stretch/>
        </p:blipFill>
        <p:spPr>
          <a:xfrm>
            <a:off x="6640455" y="606796"/>
            <a:ext cx="4868976" cy="5644408"/>
          </a:xfrm>
          <a:custGeom>
            <a:avLst/>
            <a:gdLst/>
            <a:ahLst/>
            <a:cxnLst/>
            <a:rect l="l" t="t" r="r" b="b"/>
            <a:pathLst>
              <a:path w="4868976" h="5644408">
                <a:moveTo>
                  <a:pt x="2398421" y="0"/>
                </a:moveTo>
                <a:lnTo>
                  <a:pt x="4868973"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sp>
        <p:nvSpPr>
          <p:cNvPr id="51" name="Oval 50">
            <a:extLst>
              <a:ext uri="{FF2B5EF4-FFF2-40B4-BE49-F238E27FC236}">
                <a16:creationId xmlns:a16="http://schemas.microsoft.com/office/drawing/2014/main" id="{09E6BACC-8290-425B-A517-1914E16D8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865497" y="5915162"/>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554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218D-30E6-40F0-A0C6-635C39B2F71F}"/>
              </a:ext>
            </a:extLst>
          </p:cNvPr>
          <p:cNvSpPr>
            <a:spLocks noGrp="1"/>
          </p:cNvSpPr>
          <p:nvPr>
            <p:ph type="title"/>
          </p:nvPr>
        </p:nvSpPr>
        <p:spPr/>
        <p:txBody>
          <a:bodyPr/>
          <a:lstStyle/>
          <a:p>
            <a:r>
              <a:rPr lang="en-US" dirty="0"/>
              <a:t>Build weather Db.py code</a:t>
            </a:r>
          </a:p>
        </p:txBody>
      </p:sp>
      <p:sp>
        <p:nvSpPr>
          <p:cNvPr id="3" name="Content Placeholder 2">
            <a:extLst>
              <a:ext uri="{FF2B5EF4-FFF2-40B4-BE49-F238E27FC236}">
                <a16:creationId xmlns:a16="http://schemas.microsoft.com/office/drawing/2014/main" id="{A07D5D04-EFCA-4762-B40E-6BD63FAD1AB5}"/>
              </a:ext>
            </a:extLst>
          </p:cNvPr>
          <p:cNvSpPr>
            <a:spLocks noGrp="1"/>
          </p:cNvSpPr>
          <p:nvPr>
            <p:ph idx="1"/>
          </p:nvPr>
        </p:nvSpPr>
        <p:spPr>
          <a:xfrm>
            <a:off x="549538" y="1881275"/>
            <a:ext cx="4471303" cy="3979625"/>
          </a:xfrm>
        </p:spPr>
        <p:txBody>
          <a:bodyPr/>
          <a:lstStyle/>
          <a:p>
            <a:r>
              <a:rPr lang="en-US" dirty="0"/>
              <a:t>This is the code I used to connect to the NOAA  so that I was able to get the temperature, wind speed and humidity for my area. </a:t>
            </a:r>
          </a:p>
        </p:txBody>
      </p:sp>
      <p:pic>
        <p:nvPicPr>
          <p:cNvPr id="4" name="Picture 3">
            <a:extLst>
              <a:ext uri="{FF2B5EF4-FFF2-40B4-BE49-F238E27FC236}">
                <a16:creationId xmlns:a16="http://schemas.microsoft.com/office/drawing/2014/main" id="{772CA773-6D2C-4553-963E-765C5B60E2B4}"/>
              </a:ext>
            </a:extLst>
          </p:cNvPr>
          <p:cNvPicPr>
            <a:picLocks noChangeAspect="1"/>
          </p:cNvPicPr>
          <p:nvPr/>
        </p:nvPicPr>
        <p:blipFill>
          <a:blip r:embed="rId2"/>
          <a:stretch>
            <a:fillRect/>
          </a:stretch>
        </p:blipFill>
        <p:spPr>
          <a:xfrm>
            <a:off x="5120642" y="1418209"/>
            <a:ext cx="6691532" cy="5277921"/>
          </a:xfrm>
          <a:prstGeom prst="rect">
            <a:avLst/>
          </a:prstGeom>
        </p:spPr>
      </p:pic>
    </p:spTree>
    <p:extLst>
      <p:ext uri="{BB962C8B-B14F-4D97-AF65-F5344CB8AC3E}">
        <p14:creationId xmlns:p14="http://schemas.microsoft.com/office/powerpoint/2010/main" val="75964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6" name="Group 25">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7" name="Freeform: Shape 26">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D611B7C4-A64D-42FE-91C5-B5D83461DED5}"/>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dirty="0"/>
              <a:t>Weather. dB file</a:t>
            </a:r>
          </a:p>
        </p:txBody>
      </p:sp>
      <p:grpSp>
        <p:nvGrpSpPr>
          <p:cNvPr id="30" name="Group 29">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1"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Content Placeholder 4">
            <a:extLst>
              <a:ext uri="{FF2B5EF4-FFF2-40B4-BE49-F238E27FC236}">
                <a16:creationId xmlns:a16="http://schemas.microsoft.com/office/drawing/2014/main" id="{B7F66111-33AD-4DBC-8D7F-F2AAD1729C31}"/>
              </a:ext>
            </a:extLst>
          </p:cNvPr>
          <p:cNvPicPr>
            <a:picLocks noGrp="1" noChangeAspect="1"/>
          </p:cNvPicPr>
          <p:nvPr>
            <p:ph idx="1"/>
          </p:nvPr>
        </p:nvPicPr>
        <p:blipFill>
          <a:blip r:embed="rId2"/>
          <a:stretch>
            <a:fillRect/>
          </a:stretch>
        </p:blipFill>
        <p:spPr>
          <a:xfrm>
            <a:off x="4295776" y="1363910"/>
            <a:ext cx="7345363" cy="4131766"/>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327636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00C4-1379-4F61-8783-C5483C1CD6C9}"/>
              </a:ext>
            </a:extLst>
          </p:cNvPr>
          <p:cNvSpPr>
            <a:spLocks noGrp="1"/>
          </p:cNvSpPr>
          <p:nvPr>
            <p:ph type="title"/>
          </p:nvPr>
        </p:nvSpPr>
        <p:spPr/>
        <p:txBody>
          <a:bodyPr/>
          <a:lstStyle/>
          <a:p>
            <a:pPr algn="ctr"/>
            <a:r>
              <a:rPr lang="en-US" dirty="0"/>
              <a:t>Querying the database</a:t>
            </a:r>
          </a:p>
        </p:txBody>
      </p:sp>
      <p:sp>
        <p:nvSpPr>
          <p:cNvPr id="3" name="Content Placeholder 2">
            <a:extLst>
              <a:ext uri="{FF2B5EF4-FFF2-40B4-BE49-F238E27FC236}">
                <a16:creationId xmlns:a16="http://schemas.microsoft.com/office/drawing/2014/main" id="{0F8A8A60-47EA-46F3-992A-AAD1E1295F57}"/>
              </a:ext>
            </a:extLst>
          </p:cNvPr>
          <p:cNvSpPr>
            <a:spLocks noGrp="1"/>
          </p:cNvSpPr>
          <p:nvPr>
            <p:ph idx="1"/>
          </p:nvPr>
        </p:nvSpPr>
        <p:spPr/>
        <p:txBody>
          <a:bodyPr/>
          <a:lstStyle/>
          <a:p>
            <a:r>
              <a:rPr lang="en-US" dirty="0"/>
              <a:t>Structured Query Language (SQL) is a programming language used for working with relational databases.</a:t>
            </a:r>
          </a:p>
          <a:p>
            <a:r>
              <a:rPr lang="en-US" dirty="0"/>
              <a:t>SQ lite studio was used to query the database and view the results.</a:t>
            </a:r>
          </a:p>
          <a:p>
            <a:endParaRPr lang="en-US" dirty="0"/>
          </a:p>
        </p:txBody>
      </p:sp>
    </p:spTree>
    <p:extLst>
      <p:ext uri="{BB962C8B-B14F-4D97-AF65-F5344CB8AC3E}">
        <p14:creationId xmlns:p14="http://schemas.microsoft.com/office/powerpoint/2010/main" val="359344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CEF41-92DB-4CFC-AE9C-55F8266FAFC5}"/>
              </a:ext>
            </a:extLst>
          </p:cNvPr>
          <p:cNvSpPr>
            <a:spLocks noGrp="1"/>
          </p:cNvSpPr>
          <p:nvPr>
            <p:ph type="title"/>
          </p:nvPr>
        </p:nvSpPr>
        <p:spPr>
          <a:xfrm>
            <a:off x="550864" y="549275"/>
            <a:ext cx="3565524" cy="1997855"/>
          </a:xfrm>
        </p:spPr>
        <p:txBody>
          <a:bodyPr wrap="square" anchor="b">
            <a:normAutofit/>
          </a:bodyPr>
          <a:lstStyle/>
          <a:p>
            <a:pPr>
              <a:lnSpc>
                <a:spcPct val="90000"/>
              </a:lnSpc>
            </a:pPr>
            <a:r>
              <a:rPr lang="en-US" sz="3700"/>
              <a:t>Query to retrieve all columns all rows</a:t>
            </a:r>
          </a:p>
        </p:txBody>
      </p:sp>
      <p:grpSp>
        <p:nvGrpSpPr>
          <p:cNvPr id="11" name="Group 1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935DE75F-BB9D-43B9-8A3F-626907948599}"/>
              </a:ext>
            </a:extLst>
          </p:cNvPr>
          <p:cNvSpPr>
            <a:spLocks noGrp="1"/>
          </p:cNvSpPr>
          <p:nvPr>
            <p:ph idx="1"/>
          </p:nvPr>
        </p:nvSpPr>
        <p:spPr>
          <a:xfrm>
            <a:off x="550863" y="2677306"/>
            <a:ext cx="3565525" cy="3415519"/>
          </a:xfrm>
        </p:spPr>
        <p:txBody>
          <a:bodyPr anchor="t">
            <a:normAutofit/>
          </a:bodyPr>
          <a:lstStyle/>
          <a:p>
            <a:r>
              <a:rPr lang="en-US" sz="1600"/>
              <a:t>The SQL command “select” from observation was executed to retrieve all rows and columns from the observation table </a:t>
            </a:r>
          </a:p>
        </p:txBody>
      </p:sp>
      <p:pic>
        <p:nvPicPr>
          <p:cNvPr id="4" name="Picture Placeholder 3">
            <a:extLst>
              <a:ext uri="{FF2B5EF4-FFF2-40B4-BE49-F238E27FC236}">
                <a16:creationId xmlns:a16="http://schemas.microsoft.com/office/drawing/2014/main" id="{59233A4D-DF78-4433-BC8A-D4FCB4F9E36C}"/>
              </a:ext>
            </a:extLst>
          </p:cNvPr>
          <p:cNvPicPr>
            <a:picLocks noChangeAspect="1"/>
          </p:cNvPicPr>
          <p:nvPr/>
        </p:nvPicPr>
        <p:blipFill rotWithShape="1">
          <a:blip r:embed="rId2"/>
          <a:srcRect l="14398" r="14398"/>
          <a:stretch/>
        </p:blipFill>
        <p:spPr>
          <a:xfrm>
            <a:off x="4550900" y="628415"/>
            <a:ext cx="7090237" cy="5601171"/>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13218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19681-1453-4FF6-AA2B-81FE96850DE8}"/>
              </a:ext>
            </a:extLst>
          </p:cNvPr>
          <p:cNvSpPr>
            <a:spLocks noGrp="1"/>
          </p:cNvSpPr>
          <p:nvPr>
            <p:ph type="title"/>
          </p:nvPr>
        </p:nvSpPr>
        <p:spPr>
          <a:xfrm>
            <a:off x="550864" y="549275"/>
            <a:ext cx="3565524" cy="1997855"/>
          </a:xfrm>
        </p:spPr>
        <p:txBody>
          <a:bodyPr wrap="square" anchor="b">
            <a:normAutofit/>
          </a:bodyPr>
          <a:lstStyle/>
          <a:p>
            <a:pPr>
              <a:lnSpc>
                <a:spcPct val="90000"/>
              </a:lnSpc>
            </a:pPr>
            <a:r>
              <a:rPr lang="en-US" sz="3400"/>
              <a:t>Query to retrieve lowest and highest temperatures </a:t>
            </a:r>
          </a:p>
        </p:txBody>
      </p:sp>
      <p:grpSp>
        <p:nvGrpSpPr>
          <p:cNvPr id="11" name="Group 1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1FF8338-0005-439A-B9B8-EDC7E297577B}"/>
              </a:ext>
            </a:extLst>
          </p:cNvPr>
          <p:cNvSpPr>
            <a:spLocks noGrp="1"/>
          </p:cNvSpPr>
          <p:nvPr>
            <p:ph idx="1"/>
          </p:nvPr>
        </p:nvSpPr>
        <p:spPr>
          <a:xfrm>
            <a:off x="550863" y="2677306"/>
            <a:ext cx="3565525" cy="3415519"/>
          </a:xfrm>
        </p:spPr>
        <p:txBody>
          <a:bodyPr anchor="t">
            <a:normAutofit/>
          </a:bodyPr>
          <a:lstStyle/>
          <a:p>
            <a:r>
              <a:rPr lang="en-US" sz="1600"/>
              <a:t>The min and max temperatures were retrieved. These temperatures are captured based on the Celsius scale. </a:t>
            </a:r>
          </a:p>
        </p:txBody>
      </p:sp>
      <p:pic>
        <p:nvPicPr>
          <p:cNvPr id="4" name="Picture Placeholder 3">
            <a:extLst>
              <a:ext uri="{FF2B5EF4-FFF2-40B4-BE49-F238E27FC236}">
                <a16:creationId xmlns:a16="http://schemas.microsoft.com/office/drawing/2014/main" id="{46AAB36E-7AEA-4B32-ACA4-89ACEE79A41E}"/>
              </a:ext>
            </a:extLst>
          </p:cNvPr>
          <p:cNvPicPr>
            <a:picLocks noChangeAspect="1"/>
          </p:cNvPicPr>
          <p:nvPr/>
        </p:nvPicPr>
        <p:blipFill rotWithShape="1">
          <a:blip r:embed="rId2"/>
          <a:srcRect l="14398" r="14398"/>
          <a:stretch/>
        </p:blipFill>
        <p:spPr>
          <a:xfrm>
            <a:off x="4550900" y="628415"/>
            <a:ext cx="7090237" cy="5601171"/>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229641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5D3E48-4F3E-4A9C-92EC-79B1F25C8C97}"/>
              </a:ext>
            </a:extLst>
          </p:cNvPr>
          <p:cNvSpPr>
            <a:spLocks noGrp="1"/>
          </p:cNvSpPr>
          <p:nvPr>
            <p:ph type="title"/>
          </p:nvPr>
        </p:nvSpPr>
        <p:spPr>
          <a:xfrm>
            <a:off x="550864" y="549275"/>
            <a:ext cx="3565524" cy="1997855"/>
          </a:xfrm>
        </p:spPr>
        <p:txBody>
          <a:bodyPr wrap="square" anchor="b">
            <a:normAutofit/>
          </a:bodyPr>
          <a:lstStyle/>
          <a:p>
            <a:pPr>
              <a:lnSpc>
                <a:spcPct val="90000"/>
              </a:lnSpc>
            </a:pPr>
            <a:r>
              <a:rPr lang="en-US" sz="3700"/>
              <a:t>Query to retrieve lowest and highest humidity </a:t>
            </a:r>
          </a:p>
        </p:txBody>
      </p:sp>
      <p:grpSp>
        <p:nvGrpSpPr>
          <p:cNvPr id="11" name="Group 1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07369FF2-9527-4FB0-A99A-3B88DF11FC9C}"/>
              </a:ext>
            </a:extLst>
          </p:cNvPr>
          <p:cNvSpPr>
            <a:spLocks noGrp="1"/>
          </p:cNvSpPr>
          <p:nvPr>
            <p:ph idx="1"/>
          </p:nvPr>
        </p:nvSpPr>
        <p:spPr>
          <a:xfrm>
            <a:off x="550863" y="2677306"/>
            <a:ext cx="3565525" cy="3415519"/>
          </a:xfrm>
        </p:spPr>
        <p:txBody>
          <a:bodyPr anchor="t">
            <a:normAutofit/>
          </a:bodyPr>
          <a:lstStyle/>
          <a:p>
            <a:r>
              <a:rPr lang="en-US" sz="1600"/>
              <a:t>Another query was performed to retrieve the lowest and highest relative humidity. The relative humidity column was used to retrieve this information.</a:t>
            </a:r>
          </a:p>
        </p:txBody>
      </p:sp>
      <p:pic>
        <p:nvPicPr>
          <p:cNvPr id="4" name="Picture Placeholder 3">
            <a:extLst>
              <a:ext uri="{FF2B5EF4-FFF2-40B4-BE49-F238E27FC236}">
                <a16:creationId xmlns:a16="http://schemas.microsoft.com/office/drawing/2014/main" id="{D12F23DC-A1AC-440D-A1B8-B9BCE2063B4A}"/>
              </a:ext>
            </a:extLst>
          </p:cNvPr>
          <p:cNvPicPr>
            <a:picLocks noChangeAspect="1"/>
          </p:cNvPicPr>
          <p:nvPr/>
        </p:nvPicPr>
        <p:blipFill rotWithShape="1">
          <a:blip r:embed="rId2"/>
          <a:srcRect l="14398" r="14398"/>
          <a:stretch/>
        </p:blipFill>
        <p:spPr>
          <a:xfrm>
            <a:off x="4550900" y="628415"/>
            <a:ext cx="7090237" cy="5601171"/>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237604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6412-29DC-4116-8F5C-46DC61C23FFF}"/>
              </a:ext>
            </a:extLst>
          </p:cNvPr>
          <p:cNvSpPr>
            <a:spLocks noGrp="1"/>
          </p:cNvSpPr>
          <p:nvPr>
            <p:ph type="title"/>
          </p:nvPr>
        </p:nvSpPr>
        <p:spPr/>
        <p:txBody>
          <a:bodyPr/>
          <a:lstStyle/>
          <a:p>
            <a:pPr algn="ctr"/>
            <a:r>
              <a:rPr lang="en-US" dirty="0"/>
              <a:t>Data cleansing </a:t>
            </a:r>
          </a:p>
        </p:txBody>
      </p:sp>
      <p:sp>
        <p:nvSpPr>
          <p:cNvPr id="3" name="Content Placeholder 2">
            <a:extLst>
              <a:ext uri="{FF2B5EF4-FFF2-40B4-BE49-F238E27FC236}">
                <a16:creationId xmlns:a16="http://schemas.microsoft.com/office/drawing/2014/main" id="{7BB6DCD6-4936-4066-9E8E-3AC45EAC4232}"/>
              </a:ext>
            </a:extLst>
          </p:cNvPr>
          <p:cNvSpPr>
            <a:spLocks noGrp="1"/>
          </p:cNvSpPr>
          <p:nvPr>
            <p:ph idx="1"/>
          </p:nvPr>
        </p:nvSpPr>
        <p:spPr/>
        <p:txBody>
          <a:bodyPr/>
          <a:lstStyle/>
          <a:p>
            <a:pPr marL="0" indent="0">
              <a:buNone/>
            </a:pPr>
            <a:r>
              <a:rPr lang="en-US" dirty="0"/>
              <a:t>Data output from machines have errors or extraneous data. When cleaning the data, programs cam automatically put it in the format needed to be read by other programs.</a:t>
            </a:r>
          </a:p>
          <a:p>
            <a:pPr marL="0" indent="0">
              <a:buNone/>
            </a:pPr>
            <a:r>
              <a:rPr lang="en-US" dirty="0"/>
              <a:t>A python program  is reading in the data output by the python program and saving it in a csv file so that it can be rea by Excel.</a:t>
            </a:r>
          </a:p>
          <a:p>
            <a:pPr marL="0" indent="0">
              <a:buNone/>
            </a:pPr>
            <a:r>
              <a:rPr lang="en-US" dirty="0"/>
              <a:t>Often data must be cleansed of spurious or missing values in a dataset. The data must be complete, valid, and stand standardized.</a:t>
            </a:r>
          </a:p>
        </p:txBody>
      </p:sp>
    </p:spTree>
    <p:extLst>
      <p:ext uri="{BB962C8B-B14F-4D97-AF65-F5344CB8AC3E}">
        <p14:creationId xmlns:p14="http://schemas.microsoft.com/office/powerpoint/2010/main" val="152117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31AEA-F5E8-4A88-B9A6-7D5ACA5A5870}"/>
              </a:ext>
            </a:extLst>
          </p:cNvPr>
          <p:cNvSpPr>
            <a:spLocks noGrp="1"/>
          </p:cNvSpPr>
          <p:nvPr>
            <p:ph type="title"/>
          </p:nvPr>
        </p:nvSpPr>
        <p:spPr>
          <a:xfrm>
            <a:off x="550864" y="549275"/>
            <a:ext cx="3565524" cy="1997855"/>
          </a:xfrm>
        </p:spPr>
        <p:txBody>
          <a:bodyPr wrap="square" anchor="b">
            <a:normAutofit/>
          </a:bodyPr>
          <a:lstStyle/>
          <a:p>
            <a:pPr>
              <a:lnSpc>
                <a:spcPct val="90000"/>
              </a:lnSpc>
            </a:pPr>
            <a:r>
              <a:rPr lang="en-US" sz="3400"/>
              <a:t>Extracting temperature and humidity using python code</a:t>
            </a:r>
          </a:p>
        </p:txBody>
      </p:sp>
      <p:grpSp>
        <p:nvGrpSpPr>
          <p:cNvPr id="11" name="Group 1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E854B800-9874-4949-9B10-24BAF7C02E9B}"/>
              </a:ext>
            </a:extLst>
          </p:cNvPr>
          <p:cNvSpPr>
            <a:spLocks noGrp="1"/>
          </p:cNvSpPr>
          <p:nvPr>
            <p:ph idx="1"/>
          </p:nvPr>
        </p:nvSpPr>
        <p:spPr>
          <a:xfrm>
            <a:off x="550863" y="2677306"/>
            <a:ext cx="3565525" cy="3415519"/>
          </a:xfrm>
        </p:spPr>
        <p:txBody>
          <a:bodyPr anchor="t">
            <a:normAutofit/>
          </a:bodyPr>
          <a:lstStyle/>
          <a:p>
            <a:pPr marL="0" indent="0">
              <a:buNone/>
            </a:pPr>
            <a:r>
              <a:rPr lang="en-US" sz="1600"/>
              <a:t>The weather.db database may contain null or missing values. The code used retrieves only the temperature and humidity values and writes them to a comma separated values (cvs) file. Two files are created- a formatedata.csv and a formatdata2.csv that each contain half of the rows. Missing or invaldes are not written to the files. </a:t>
            </a:r>
          </a:p>
        </p:txBody>
      </p:sp>
      <p:pic>
        <p:nvPicPr>
          <p:cNvPr id="4" name="Picture Placeholder 3">
            <a:extLst>
              <a:ext uri="{FF2B5EF4-FFF2-40B4-BE49-F238E27FC236}">
                <a16:creationId xmlns:a16="http://schemas.microsoft.com/office/drawing/2014/main" id="{228231F3-61BE-4D21-BDF9-91702477881D}"/>
              </a:ext>
            </a:extLst>
          </p:cNvPr>
          <p:cNvPicPr>
            <a:picLocks noChangeAspect="1"/>
          </p:cNvPicPr>
          <p:nvPr/>
        </p:nvPicPr>
        <p:blipFill rotWithShape="1">
          <a:blip r:embed="rId2"/>
          <a:srcRect l="14398" r="14398"/>
          <a:stretch/>
        </p:blipFill>
        <p:spPr>
          <a:xfrm>
            <a:off x="4550900" y="628415"/>
            <a:ext cx="7090237" cy="5601171"/>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224621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84936-F048-4D32-872E-587C45C99F49}"/>
              </a:ext>
            </a:extLst>
          </p:cNvPr>
          <p:cNvSpPr>
            <a:spLocks noGrp="1"/>
          </p:cNvSpPr>
          <p:nvPr>
            <p:ph type="title"/>
          </p:nvPr>
        </p:nvSpPr>
        <p:spPr>
          <a:xfrm>
            <a:off x="550864" y="549275"/>
            <a:ext cx="3565524" cy="1997855"/>
          </a:xfrm>
        </p:spPr>
        <p:txBody>
          <a:bodyPr wrap="square" anchor="b">
            <a:normAutofit/>
          </a:bodyPr>
          <a:lstStyle/>
          <a:p>
            <a:pPr>
              <a:lnSpc>
                <a:spcPct val="90000"/>
              </a:lnSpc>
            </a:pPr>
            <a:r>
              <a:rPr lang="en-US" sz="4400"/>
              <a:t>Data formatted in a excel spread sheet</a:t>
            </a:r>
          </a:p>
        </p:txBody>
      </p:sp>
      <p:grpSp>
        <p:nvGrpSpPr>
          <p:cNvPr id="11" name="Group 1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0756EBE8-6A68-4F69-A95C-4D5E450325F5}"/>
              </a:ext>
            </a:extLst>
          </p:cNvPr>
          <p:cNvSpPr>
            <a:spLocks noGrp="1"/>
          </p:cNvSpPr>
          <p:nvPr>
            <p:ph idx="1"/>
          </p:nvPr>
        </p:nvSpPr>
        <p:spPr>
          <a:xfrm>
            <a:off x="550863" y="2677306"/>
            <a:ext cx="3565525" cy="3415519"/>
          </a:xfrm>
        </p:spPr>
        <p:txBody>
          <a:bodyPr anchor="t">
            <a:normAutofit/>
          </a:bodyPr>
          <a:lstStyle/>
          <a:p>
            <a:r>
              <a:rPr lang="en-US" sz="1600"/>
              <a:t>The python program created a formatdata.csv file</a:t>
            </a:r>
          </a:p>
          <a:p>
            <a:r>
              <a:rPr lang="en-US" sz="1600"/>
              <a:t>This file contains 3 columns: Celsius, Fahrenheit, and humidity</a:t>
            </a:r>
          </a:p>
          <a:p>
            <a:r>
              <a:rPr lang="en-US" sz="1600"/>
              <a:t>Statistics can be performed on this spreadsheet </a:t>
            </a:r>
          </a:p>
        </p:txBody>
      </p:sp>
      <p:pic>
        <p:nvPicPr>
          <p:cNvPr id="4" name="Picture Placeholder 9">
            <a:extLst>
              <a:ext uri="{FF2B5EF4-FFF2-40B4-BE49-F238E27FC236}">
                <a16:creationId xmlns:a16="http://schemas.microsoft.com/office/drawing/2014/main" id="{46CF9E4B-8561-4A8F-A8E9-8AEF9117572C}"/>
              </a:ext>
            </a:extLst>
          </p:cNvPr>
          <p:cNvPicPr>
            <a:picLocks noChangeAspect="1"/>
          </p:cNvPicPr>
          <p:nvPr/>
        </p:nvPicPr>
        <p:blipFill rotWithShape="1">
          <a:blip r:embed="rId2"/>
          <a:srcRect l="14398" r="14398"/>
          <a:stretch/>
        </p:blipFill>
        <p:spPr>
          <a:xfrm>
            <a:off x="4550900" y="628415"/>
            <a:ext cx="7090237" cy="5601171"/>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85218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70A84-E44B-4BA5-AA6B-60D24A224529}"/>
              </a:ext>
            </a:extLst>
          </p:cNvPr>
          <p:cNvSpPr>
            <a:spLocks noGrp="1"/>
          </p:cNvSpPr>
          <p:nvPr>
            <p:ph type="title"/>
          </p:nvPr>
        </p:nvSpPr>
        <p:spPr>
          <a:xfrm>
            <a:off x="550864" y="549275"/>
            <a:ext cx="3565524" cy="1997855"/>
          </a:xfrm>
        </p:spPr>
        <p:txBody>
          <a:bodyPr wrap="square" anchor="b">
            <a:normAutofit/>
          </a:bodyPr>
          <a:lstStyle/>
          <a:p>
            <a:r>
              <a:rPr lang="en-US" dirty="0"/>
              <a:t>Data Visualization </a:t>
            </a:r>
            <a:endParaRPr lang="en-US"/>
          </a:p>
        </p:txBody>
      </p:sp>
      <p:grpSp>
        <p:nvGrpSpPr>
          <p:cNvPr id="11" name="Group 1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E9E6FB28-6E8A-46D9-BC63-CB59C2D455E4}"/>
              </a:ext>
            </a:extLst>
          </p:cNvPr>
          <p:cNvSpPr>
            <a:spLocks noGrp="1"/>
          </p:cNvSpPr>
          <p:nvPr>
            <p:ph idx="1"/>
          </p:nvPr>
        </p:nvSpPr>
        <p:spPr>
          <a:xfrm>
            <a:off x="550863" y="2677306"/>
            <a:ext cx="3565525" cy="3415519"/>
          </a:xfrm>
        </p:spPr>
        <p:txBody>
          <a:bodyPr anchor="t">
            <a:normAutofit/>
          </a:bodyPr>
          <a:lstStyle/>
          <a:p>
            <a:pPr marL="0" indent="0">
              <a:buNone/>
            </a:pPr>
            <a:r>
              <a:rPr lang="en-US" sz="1600"/>
              <a:t>A line chart was developed in Excel showing the temperature and humidity over period 1</a:t>
            </a:r>
          </a:p>
        </p:txBody>
      </p:sp>
      <p:graphicFrame>
        <p:nvGraphicFramePr>
          <p:cNvPr id="4" name="Chart 3">
            <a:extLst>
              <a:ext uri="{FF2B5EF4-FFF2-40B4-BE49-F238E27FC236}">
                <a16:creationId xmlns:a16="http://schemas.microsoft.com/office/drawing/2014/main" id="{70CB4907-52F1-4E71-AC81-9D231B959C33}"/>
              </a:ext>
            </a:extLst>
          </p:cNvPr>
          <p:cNvGraphicFramePr>
            <a:graphicFrameLocks/>
          </p:cNvGraphicFramePr>
          <p:nvPr>
            <p:extLst>
              <p:ext uri="{D42A27DB-BD31-4B8C-83A1-F6EECF244321}">
                <p14:modId xmlns:p14="http://schemas.microsoft.com/office/powerpoint/2010/main" val="4133940483"/>
              </p:ext>
            </p:extLst>
          </p:nvPr>
        </p:nvGraphicFramePr>
        <p:xfrm>
          <a:off x="4550900" y="549275"/>
          <a:ext cx="7090237" cy="5759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950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DE0E-31EE-46DE-84BF-035DB7563B05}"/>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A94B5087-92BD-469A-8396-7DE6D298FA51}"/>
              </a:ext>
            </a:extLst>
          </p:cNvPr>
          <p:cNvSpPr>
            <a:spLocks noGrp="1"/>
          </p:cNvSpPr>
          <p:nvPr>
            <p:ph idx="1"/>
          </p:nvPr>
        </p:nvSpPr>
        <p:spPr/>
        <p:txBody>
          <a:bodyPr/>
          <a:lstStyle/>
          <a:p>
            <a:r>
              <a:rPr lang="en-US" dirty="0"/>
              <a:t>Data is growing exponentially </a:t>
            </a:r>
          </a:p>
          <a:p>
            <a:r>
              <a:rPr lang="en-US" dirty="0"/>
              <a:t>This project uses a cloud-based system to gather temperature and humidity data.</a:t>
            </a:r>
          </a:p>
          <a:p>
            <a:r>
              <a:rPr lang="en-US" dirty="0"/>
              <a:t>Then the data is analyzed using programming and data analytics  </a:t>
            </a:r>
          </a:p>
        </p:txBody>
      </p:sp>
    </p:spTree>
    <p:extLst>
      <p:ext uri="{BB962C8B-B14F-4D97-AF65-F5344CB8AC3E}">
        <p14:creationId xmlns:p14="http://schemas.microsoft.com/office/powerpoint/2010/main" val="289370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9A2B-7A27-422B-A23B-7BFC9CDF732A}"/>
              </a:ext>
            </a:extLst>
          </p:cNvPr>
          <p:cNvSpPr>
            <a:spLocks noGrp="1"/>
          </p:cNvSpPr>
          <p:nvPr>
            <p:ph type="title"/>
          </p:nvPr>
        </p:nvSpPr>
        <p:spPr/>
        <p:txBody>
          <a:bodyPr/>
          <a:lstStyle/>
          <a:p>
            <a:pPr algn="ctr"/>
            <a:r>
              <a:rPr lang="en-US" dirty="0"/>
              <a:t>Data Analytics</a:t>
            </a:r>
          </a:p>
        </p:txBody>
      </p:sp>
      <p:sp>
        <p:nvSpPr>
          <p:cNvPr id="3" name="Content Placeholder 2">
            <a:extLst>
              <a:ext uri="{FF2B5EF4-FFF2-40B4-BE49-F238E27FC236}">
                <a16:creationId xmlns:a16="http://schemas.microsoft.com/office/drawing/2014/main" id="{D4CEC8FA-2285-4EA3-9170-CC0EE8C7CB1A}"/>
              </a:ext>
            </a:extLst>
          </p:cNvPr>
          <p:cNvSpPr>
            <a:spLocks noGrp="1"/>
          </p:cNvSpPr>
          <p:nvPr>
            <p:ph idx="1"/>
          </p:nvPr>
        </p:nvSpPr>
        <p:spPr/>
        <p:txBody>
          <a:bodyPr/>
          <a:lstStyle/>
          <a:p>
            <a:pPr marL="0" indent="0">
              <a:buNone/>
            </a:pPr>
            <a:r>
              <a:rPr lang="en-US" dirty="0"/>
              <a:t>Python data analytics modules allows users to develop charts and graphs depicting data. The data sets can be manipulated as well and saved into tabular format. The data analytics modules are available as part of anaconda. Several plots were generated looking at  humidity and temperature. Then prediction was made about the data.</a:t>
            </a:r>
          </a:p>
        </p:txBody>
      </p:sp>
    </p:spTree>
    <p:extLst>
      <p:ext uri="{BB962C8B-B14F-4D97-AF65-F5344CB8AC3E}">
        <p14:creationId xmlns:p14="http://schemas.microsoft.com/office/powerpoint/2010/main" val="323896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EC18C-C43D-4EBA-B01C-A40921BD3219}"/>
              </a:ext>
            </a:extLst>
          </p:cNvPr>
          <p:cNvSpPr>
            <a:spLocks noGrp="1"/>
          </p:cNvSpPr>
          <p:nvPr>
            <p:ph type="title"/>
          </p:nvPr>
        </p:nvSpPr>
        <p:spPr>
          <a:xfrm>
            <a:off x="7132520" y="292777"/>
            <a:ext cx="3565524" cy="1997855"/>
          </a:xfrm>
        </p:spPr>
        <p:txBody>
          <a:bodyPr wrap="square" anchor="b">
            <a:normAutofit/>
          </a:bodyPr>
          <a:lstStyle/>
          <a:p>
            <a:r>
              <a:rPr lang="en-US" dirty="0"/>
              <a:t>Histogram of humidity</a:t>
            </a:r>
          </a:p>
        </p:txBody>
      </p:sp>
      <p:grpSp>
        <p:nvGrpSpPr>
          <p:cNvPr id="21" name="Group 1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Oval 1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55FA9A3C-A4E9-42C4-9C6F-20BF67C249E9}"/>
              </a:ext>
            </a:extLst>
          </p:cNvPr>
          <p:cNvSpPr>
            <a:spLocks noGrp="1"/>
          </p:cNvSpPr>
          <p:nvPr>
            <p:ph idx="1"/>
          </p:nvPr>
        </p:nvSpPr>
        <p:spPr>
          <a:xfrm>
            <a:off x="550863" y="1000813"/>
            <a:ext cx="4880906" cy="3121022"/>
          </a:xfrm>
        </p:spPr>
        <p:txBody>
          <a:bodyPr anchor="t">
            <a:noAutofit/>
          </a:bodyPr>
          <a:lstStyle/>
          <a:p>
            <a:pPr>
              <a:lnSpc>
                <a:spcPct val="100000"/>
              </a:lnSpc>
            </a:pPr>
            <a:r>
              <a:rPr lang="en-US" sz="1800" dirty="0"/>
              <a:t>#Purpose: Create a histogram of humidity data from the second period</a:t>
            </a:r>
          </a:p>
          <a:p>
            <a:pPr>
              <a:lnSpc>
                <a:spcPct val="100000"/>
              </a:lnSpc>
            </a:pPr>
            <a:r>
              <a:rPr lang="en-US" sz="1800" dirty="0"/>
              <a:t>#Name: William Call</a:t>
            </a:r>
          </a:p>
          <a:p>
            <a:pPr>
              <a:lnSpc>
                <a:spcPct val="100000"/>
              </a:lnSpc>
            </a:pPr>
            <a:r>
              <a:rPr lang="en-US" sz="1800" dirty="0"/>
              <a:t>#Date: 12/3/21</a:t>
            </a:r>
          </a:p>
          <a:p>
            <a:pPr>
              <a:lnSpc>
                <a:spcPct val="100000"/>
              </a:lnSpc>
            </a:pPr>
            <a:r>
              <a:rPr lang="en-US" sz="1800" dirty="0"/>
              <a:t>import pandas as pd</a:t>
            </a:r>
          </a:p>
          <a:p>
            <a:pPr>
              <a:lnSpc>
                <a:spcPct val="100000"/>
              </a:lnSpc>
            </a:pPr>
            <a:r>
              <a:rPr lang="en-US" sz="1800" dirty="0"/>
              <a:t>import </a:t>
            </a:r>
            <a:r>
              <a:rPr lang="en-US" sz="1800" dirty="0" err="1"/>
              <a:t>matplotlib.pyplot</a:t>
            </a:r>
            <a:r>
              <a:rPr lang="en-US" sz="1800" dirty="0"/>
              <a:t> as </a:t>
            </a:r>
            <a:r>
              <a:rPr lang="en-US" sz="1800" dirty="0" err="1"/>
              <a:t>plt</a:t>
            </a:r>
            <a:endParaRPr lang="en-US" sz="1800" dirty="0"/>
          </a:p>
          <a:p>
            <a:pPr>
              <a:lnSpc>
                <a:spcPct val="100000"/>
              </a:lnSpc>
            </a:pPr>
            <a:r>
              <a:rPr lang="en-US" sz="1800" dirty="0"/>
              <a:t>df1 = </a:t>
            </a:r>
            <a:r>
              <a:rPr lang="en-US" sz="1800" dirty="0" err="1"/>
              <a:t>pd.read_csv</a:t>
            </a:r>
            <a:r>
              <a:rPr lang="en-US" sz="1800" dirty="0"/>
              <a:t>("formatdata.csv")</a:t>
            </a:r>
          </a:p>
          <a:p>
            <a:pPr>
              <a:lnSpc>
                <a:spcPct val="100000"/>
              </a:lnSpc>
            </a:pPr>
            <a:r>
              <a:rPr lang="en-US" sz="1800" dirty="0"/>
              <a:t>df2 = </a:t>
            </a:r>
            <a:r>
              <a:rPr lang="en-US" sz="1800" dirty="0" err="1"/>
              <a:t>pd.read_csv</a:t>
            </a:r>
            <a:r>
              <a:rPr lang="en-US" sz="1800" dirty="0"/>
              <a:t>("formatdata2.csv")</a:t>
            </a:r>
          </a:p>
          <a:p>
            <a:pPr>
              <a:lnSpc>
                <a:spcPct val="100000"/>
              </a:lnSpc>
            </a:pPr>
            <a:r>
              <a:rPr lang="en-US" sz="1800" dirty="0"/>
              <a:t>df2['Humidity'].hist(bins=10, alpha=0.5); </a:t>
            </a:r>
            <a:r>
              <a:rPr lang="en-US" sz="1800" dirty="0" err="1"/>
              <a:t>plt.suptitle</a:t>
            </a:r>
            <a:r>
              <a:rPr lang="en-US" sz="1800" dirty="0"/>
              <a:t>('Histogram of Humidity')</a:t>
            </a:r>
          </a:p>
          <a:p>
            <a:pPr>
              <a:lnSpc>
                <a:spcPct val="100000"/>
              </a:lnSpc>
            </a:pPr>
            <a:r>
              <a:rPr lang="en-US" sz="1800" dirty="0" err="1"/>
              <a:t>plt.show</a:t>
            </a:r>
            <a:r>
              <a:rPr lang="en-US" sz="1800" dirty="0"/>
              <a:t>()</a:t>
            </a:r>
          </a:p>
        </p:txBody>
      </p:sp>
      <p:pic>
        <p:nvPicPr>
          <p:cNvPr id="4" name="Picture Placeholder 3">
            <a:extLst>
              <a:ext uri="{FF2B5EF4-FFF2-40B4-BE49-F238E27FC236}">
                <a16:creationId xmlns:a16="http://schemas.microsoft.com/office/drawing/2014/main" id="{5B0A5AC1-63C7-4729-8F59-179E7F85CA07}"/>
              </a:ext>
            </a:extLst>
          </p:cNvPr>
          <p:cNvPicPr>
            <a:picLocks noChangeAspect="1"/>
          </p:cNvPicPr>
          <p:nvPr/>
        </p:nvPicPr>
        <p:blipFill rotWithShape="1">
          <a:blip r:embed="rId2"/>
          <a:srcRect l="2336" r="2336"/>
          <a:stretch/>
        </p:blipFill>
        <p:spPr>
          <a:xfrm>
            <a:off x="6925725" y="2533063"/>
            <a:ext cx="4715412" cy="3723325"/>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582538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29F03-5073-46A5-BFB8-2D101CF376EB}"/>
              </a:ext>
            </a:extLst>
          </p:cNvPr>
          <p:cNvSpPr>
            <a:spLocks noGrp="1"/>
          </p:cNvSpPr>
          <p:nvPr>
            <p:ph type="title"/>
          </p:nvPr>
        </p:nvSpPr>
        <p:spPr>
          <a:xfrm>
            <a:off x="550864" y="549275"/>
            <a:ext cx="3565524" cy="1997855"/>
          </a:xfrm>
        </p:spPr>
        <p:txBody>
          <a:bodyPr wrap="square" anchor="b">
            <a:normAutofit/>
          </a:bodyPr>
          <a:lstStyle/>
          <a:p>
            <a:r>
              <a:rPr lang="en-US" dirty="0"/>
              <a:t>Period 2 Box Plot</a:t>
            </a:r>
            <a:endParaRPr lang="en-US"/>
          </a:p>
        </p:txBody>
      </p:sp>
      <p:grpSp>
        <p:nvGrpSpPr>
          <p:cNvPr id="11" name="Group 1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Oval 1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887EA2A5-4D13-4290-B633-E091F77E7DE0}"/>
              </a:ext>
            </a:extLst>
          </p:cNvPr>
          <p:cNvSpPr>
            <a:spLocks noGrp="1"/>
          </p:cNvSpPr>
          <p:nvPr>
            <p:ph idx="1"/>
          </p:nvPr>
        </p:nvSpPr>
        <p:spPr>
          <a:xfrm>
            <a:off x="550863" y="2677306"/>
            <a:ext cx="3565525" cy="3415519"/>
          </a:xfrm>
        </p:spPr>
        <p:txBody>
          <a:bodyPr anchor="t">
            <a:normAutofit/>
          </a:bodyPr>
          <a:lstStyle/>
          <a:p>
            <a:pPr>
              <a:lnSpc>
                <a:spcPct val="100000"/>
              </a:lnSpc>
            </a:pPr>
            <a:r>
              <a:rPr lang="en-US" sz="1400"/>
              <a:t>#Purpose: Create box plot for period 2 data</a:t>
            </a:r>
          </a:p>
          <a:p>
            <a:pPr>
              <a:lnSpc>
                <a:spcPct val="100000"/>
              </a:lnSpc>
            </a:pPr>
            <a:r>
              <a:rPr lang="en-US" sz="1400"/>
              <a:t>#Name: William Call</a:t>
            </a:r>
          </a:p>
          <a:p>
            <a:pPr>
              <a:lnSpc>
                <a:spcPct val="100000"/>
              </a:lnSpc>
            </a:pPr>
            <a:r>
              <a:rPr lang="en-US" sz="1400"/>
              <a:t>#Date: 12/3/21</a:t>
            </a:r>
          </a:p>
          <a:p>
            <a:pPr>
              <a:lnSpc>
                <a:spcPct val="100000"/>
              </a:lnSpc>
            </a:pPr>
            <a:r>
              <a:rPr lang="en-US" sz="1400"/>
              <a:t>import pandas as pd</a:t>
            </a:r>
          </a:p>
          <a:p>
            <a:pPr>
              <a:lnSpc>
                <a:spcPct val="100000"/>
              </a:lnSpc>
            </a:pPr>
            <a:r>
              <a:rPr lang="en-US" sz="1400"/>
              <a:t>import matplotlib.pyplot as plt</a:t>
            </a:r>
          </a:p>
          <a:p>
            <a:pPr>
              <a:lnSpc>
                <a:spcPct val="100000"/>
              </a:lnSpc>
            </a:pPr>
            <a:r>
              <a:rPr lang="en-US" sz="1400"/>
              <a:t>df2 = pd.read_csv("formatdata2.csv")</a:t>
            </a:r>
          </a:p>
          <a:p>
            <a:pPr>
              <a:lnSpc>
                <a:spcPct val="100000"/>
              </a:lnSpc>
            </a:pPr>
            <a:r>
              <a:rPr lang="en-US" sz="1400"/>
              <a:t>df2.boxplot(); plt.suptitle('Period 2 box plot')</a:t>
            </a:r>
          </a:p>
          <a:p>
            <a:pPr>
              <a:lnSpc>
                <a:spcPct val="100000"/>
              </a:lnSpc>
            </a:pPr>
            <a:r>
              <a:rPr lang="en-US" sz="1400"/>
              <a:t>plt.show()</a:t>
            </a:r>
          </a:p>
          <a:p>
            <a:pPr>
              <a:lnSpc>
                <a:spcPct val="100000"/>
              </a:lnSpc>
            </a:pPr>
            <a:endParaRPr lang="en-US" sz="1400"/>
          </a:p>
        </p:txBody>
      </p:sp>
      <p:pic>
        <p:nvPicPr>
          <p:cNvPr id="4" name="Picture Placeholder 3">
            <a:extLst>
              <a:ext uri="{FF2B5EF4-FFF2-40B4-BE49-F238E27FC236}">
                <a16:creationId xmlns:a16="http://schemas.microsoft.com/office/drawing/2014/main" id="{04A4F2A9-3980-4ECF-923D-5E8352352C29}"/>
              </a:ext>
            </a:extLst>
          </p:cNvPr>
          <p:cNvPicPr>
            <a:picLocks noChangeAspect="1"/>
          </p:cNvPicPr>
          <p:nvPr/>
        </p:nvPicPr>
        <p:blipFill rotWithShape="1">
          <a:blip r:embed="rId2"/>
          <a:srcRect l="2336" r="2336"/>
          <a:stretch/>
        </p:blipFill>
        <p:spPr>
          <a:xfrm>
            <a:off x="4448986" y="549276"/>
            <a:ext cx="7192152" cy="5678978"/>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3662598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3A30-6837-44C7-9BDB-D0A3D05F6A2B}"/>
              </a:ext>
            </a:extLst>
          </p:cNvPr>
          <p:cNvSpPr>
            <a:spLocks noGrp="1"/>
          </p:cNvSpPr>
          <p:nvPr>
            <p:ph type="title"/>
          </p:nvPr>
        </p:nvSpPr>
        <p:spPr/>
        <p:txBody>
          <a:bodyPr/>
          <a:lstStyle/>
          <a:p>
            <a:pPr algn="ctr"/>
            <a:r>
              <a:rPr lang="en-US" dirty="0"/>
              <a:t>Analysis </a:t>
            </a:r>
          </a:p>
        </p:txBody>
      </p:sp>
      <p:sp>
        <p:nvSpPr>
          <p:cNvPr id="3" name="Content Placeholder 2">
            <a:extLst>
              <a:ext uri="{FF2B5EF4-FFF2-40B4-BE49-F238E27FC236}">
                <a16:creationId xmlns:a16="http://schemas.microsoft.com/office/drawing/2014/main" id="{5648769A-6E3E-4762-95BB-67FAC4979E8A}"/>
              </a:ext>
            </a:extLst>
          </p:cNvPr>
          <p:cNvSpPr>
            <a:spLocks noGrp="1"/>
          </p:cNvSpPr>
          <p:nvPr>
            <p:ph idx="1"/>
          </p:nvPr>
        </p:nvSpPr>
        <p:spPr>
          <a:xfrm>
            <a:off x="550862" y="2113199"/>
            <a:ext cx="6243832" cy="2863527"/>
          </a:xfrm>
        </p:spPr>
        <p:txBody>
          <a:bodyPr/>
          <a:lstStyle/>
          <a:p>
            <a:r>
              <a:rPr lang="en-US" dirty="0"/>
              <a:t>The next step in analysis is developing a question and reviewing the data to answer the question. A chart can be used to look at the data.</a:t>
            </a:r>
          </a:p>
          <a:p>
            <a:r>
              <a:rPr lang="en-US" dirty="0"/>
              <a:t>My question in period 2 what change more? Temperature or humidity?</a:t>
            </a:r>
          </a:p>
          <a:p>
            <a:r>
              <a:rPr lang="en-US" dirty="0"/>
              <a:t>I created 2-line plots for trial 2. One with Fahrenheit vs humidity  </a:t>
            </a:r>
          </a:p>
        </p:txBody>
      </p:sp>
      <p:graphicFrame>
        <p:nvGraphicFramePr>
          <p:cNvPr id="4" name="Chart 3">
            <a:extLst>
              <a:ext uri="{FF2B5EF4-FFF2-40B4-BE49-F238E27FC236}">
                <a16:creationId xmlns:a16="http://schemas.microsoft.com/office/drawing/2014/main" id="{C37535CC-343D-4364-8F6E-915F3282EB94}"/>
              </a:ext>
            </a:extLst>
          </p:cNvPr>
          <p:cNvGraphicFramePr>
            <a:graphicFrameLocks/>
          </p:cNvGraphicFramePr>
          <p:nvPr>
            <p:extLst>
              <p:ext uri="{D42A27DB-BD31-4B8C-83A1-F6EECF244321}">
                <p14:modId xmlns:p14="http://schemas.microsoft.com/office/powerpoint/2010/main" val="3743124876"/>
              </p:ext>
            </p:extLst>
          </p:nvPr>
        </p:nvGraphicFramePr>
        <p:xfrm>
          <a:off x="7069137" y="97418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F9EC4A1-9BDE-4E02-9FD1-8A72E181606B}"/>
              </a:ext>
            </a:extLst>
          </p:cNvPr>
          <p:cNvGraphicFramePr>
            <a:graphicFrameLocks/>
          </p:cNvGraphicFramePr>
          <p:nvPr>
            <p:extLst>
              <p:ext uri="{D42A27DB-BD31-4B8C-83A1-F6EECF244321}">
                <p14:modId xmlns:p14="http://schemas.microsoft.com/office/powerpoint/2010/main" val="3864371311"/>
              </p:ext>
            </p:extLst>
          </p:nvPr>
        </p:nvGraphicFramePr>
        <p:xfrm>
          <a:off x="6933027" y="371738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5726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E13A-FC31-4D86-9894-793436905FC2}"/>
              </a:ext>
            </a:extLst>
          </p:cNvPr>
          <p:cNvSpPr>
            <a:spLocks noGrp="1"/>
          </p:cNvSpPr>
          <p:nvPr>
            <p:ph type="title"/>
          </p:nvPr>
        </p:nvSpPr>
        <p:spPr/>
        <p:txBody>
          <a:bodyPr/>
          <a:lstStyle/>
          <a:p>
            <a:pPr algn="ctr"/>
            <a:r>
              <a:rPr lang="en-US" dirty="0"/>
              <a:t>Code </a:t>
            </a:r>
          </a:p>
        </p:txBody>
      </p:sp>
      <p:sp>
        <p:nvSpPr>
          <p:cNvPr id="3" name="Content Placeholder 2">
            <a:extLst>
              <a:ext uri="{FF2B5EF4-FFF2-40B4-BE49-F238E27FC236}">
                <a16:creationId xmlns:a16="http://schemas.microsoft.com/office/drawing/2014/main" id="{BB27BCF6-F902-48F1-89F6-7D3BF03AB750}"/>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import pandas as pd</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import </a:t>
            </a:r>
            <a:r>
              <a:rPr lang="en-US" sz="1800" dirty="0" err="1">
                <a:effectLst/>
                <a:latin typeface="Times New Roman" panose="02020603050405020304" pitchFamily="18" charset="0"/>
                <a:ea typeface="Times New Roman" panose="02020603050405020304" pitchFamily="18" charset="0"/>
              </a:rPr>
              <a:t>matplotlib.pyplot</a:t>
            </a:r>
            <a:r>
              <a:rPr lang="en-US" sz="1800" dirty="0">
                <a:effectLst/>
                <a:latin typeface="Times New Roman" panose="02020603050405020304" pitchFamily="18" charset="0"/>
                <a:ea typeface="Times New Roman" panose="02020603050405020304" pitchFamily="18" charset="0"/>
              </a:rPr>
              <a:t> as </a:t>
            </a:r>
            <a:r>
              <a:rPr lang="en-US" sz="1800" dirty="0" err="1">
                <a:effectLst/>
                <a:latin typeface="Times New Roman" panose="02020603050405020304" pitchFamily="18" charset="0"/>
                <a:ea typeface="Times New Roman" panose="02020603050405020304" pitchFamily="18" charset="0"/>
              </a:rPr>
              <a:t>plt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df1 = </a:t>
            </a:r>
            <a:r>
              <a:rPr lang="en-US" sz="1800" dirty="0" err="1">
                <a:effectLst/>
                <a:latin typeface="Times New Roman" panose="02020603050405020304" pitchFamily="18" charset="0"/>
                <a:ea typeface="Times New Roman" panose="02020603050405020304" pitchFamily="18" charset="0"/>
              </a:rPr>
              <a:t>pd.read_csv</a:t>
            </a:r>
            <a:r>
              <a:rPr lang="en-US" sz="1800" dirty="0">
                <a:effectLst/>
                <a:latin typeface="Times New Roman" panose="02020603050405020304" pitchFamily="18" charset="0"/>
                <a:ea typeface="Times New Roman" panose="02020603050405020304" pitchFamily="18" charset="0"/>
              </a:rPr>
              <a:t>("formatdata.csv") #baseline data is period 1 (older)</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df2 = </a:t>
            </a:r>
            <a:r>
              <a:rPr lang="en-US" sz="1800" dirty="0" err="1">
                <a:effectLst/>
                <a:latin typeface="Times New Roman" panose="02020603050405020304" pitchFamily="18" charset="0"/>
                <a:ea typeface="Times New Roman" panose="02020603050405020304" pitchFamily="18" charset="0"/>
              </a:rPr>
              <a:t>pd.read_csv</a:t>
            </a:r>
            <a:r>
              <a:rPr lang="en-US" sz="1800" dirty="0">
                <a:effectLst/>
                <a:latin typeface="Times New Roman" panose="02020603050405020304" pitchFamily="18" charset="0"/>
                <a:ea typeface="Times New Roman" panose="02020603050405020304" pitchFamily="18" charset="0"/>
              </a:rPr>
              <a:t>("formatdata2.csv") #data for period 2 (more recent)</a:t>
            </a:r>
          </a:p>
          <a:p>
            <a:pPr marL="0" marR="0">
              <a:spcBef>
                <a:spcPts val="0"/>
              </a:spcBef>
              <a:spcAft>
                <a:spcPts val="0"/>
              </a:spcAft>
            </a:pPr>
            <a:r>
              <a:rPr lang="en-US" sz="1800" dirty="0" err="1">
                <a:effectLst/>
                <a:latin typeface="Times New Roman" panose="02020603050405020304" pitchFamily="18" charset="0"/>
                <a:ea typeface="Times New Roman" panose="02020603050405020304" pitchFamily="18" charset="0"/>
              </a:rPr>
              <a:t>plt.figure</a:t>
            </a:r>
            <a:r>
              <a:rPr lang="en-US" sz="1800" dirty="0">
                <a:effectLst/>
                <a:latin typeface="Times New Roman" panose="02020603050405020304" pitchFamily="18" charset="0"/>
                <a:ea typeface="Times New Roman" panose="02020603050405020304" pitchFamily="18" charset="0"/>
              </a:rPr>
              <a:t>(); df1.Celsius.plot(label = 'period '); df2.Celsius.plot(label = 'period 2'); </a:t>
            </a:r>
            <a:r>
              <a:rPr lang="en-US" sz="1800" dirty="0" err="1">
                <a:effectLst/>
                <a:latin typeface="Times New Roman" panose="02020603050405020304" pitchFamily="18" charset="0"/>
                <a:ea typeface="Times New Roman" panose="02020603050405020304" pitchFamily="18" charset="0"/>
              </a:rPr>
              <a:t>plt.legend</a:t>
            </a:r>
            <a:r>
              <a:rPr lang="en-US" sz="1800" dirty="0">
                <a:effectLst/>
                <a:latin typeface="Times New Roman" panose="02020603050405020304" pitchFamily="18" charset="0"/>
                <a:ea typeface="Times New Roman" panose="02020603050405020304" pitchFamily="18" charset="0"/>
              </a:rPr>
              <a:t>(loc='best'); </a:t>
            </a:r>
            <a:r>
              <a:rPr lang="en-US" sz="1800" dirty="0" err="1">
                <a:effectLst/>
                <a:latin typeface="Times New Roman" panose="02020603050405020304" pitchFamily="18" charset="0"/>
                <a:ea typeface="Times New Roman" panose="02020603050405020304" pitchFamily="18" charset="0"/>
              </a:rPr>
              <a:t>plt.suptitle</a:t>
            </a:r>
            <a:r>
              <a:rPr lang="en-US" sz="1800" dirty="0">
                <a:effectLst/>
                <a:latin typeface="Times New Roman" panose="02020603050405020304" pitchFamily="18" charset="0"/>
                <a:ea typeface="Times New Roman" panose="02020603050405020304" pitchFamily="18" charset="0"/>
              </a:rPr>
              <a:t>('Celsius')</a:t>
            </a:r>
          </a:p>
          <a:p>
            <a:pPr marL="0" marR="0">
              <a:spcBef>
                <a:spcPts val="0"/>
              </a:spcBef>
              <a:spcAft>
                <a:spcPts val="0"/>
              </a:spcAft>
            </a:pPr>
            <a:r>
              <a:rPr lang="en-US" sz="1800" dirty="0" err="1">
                <a:effectLst/>
                <a:latin typeface="Times New Roman" panose="02020603050405020304" pitchFamily="18" charset="0"/>
                <a:ea typeface="Times New Roman" panose="02020603050405020304" pitchFamily="18" charset="0"/>
              </a:rPr>
              <a:t>plt.show</a:t>
            </a:r>
            <a:r>
              <a:rPr lang="en-US" sz="1800" dirty="0">
                <a:effectLst/>
                <a:latin typeface="Times New Roman" panose="02020603050405020304" pitchFamily="18" charset="0"/>
                <a:ea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71635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E3464-C0E8-42CD-909C-D9E5CF3EAF33}"/>
              </a:ext>
            </a:extLst>
          </p:cNvPr>
          <p:cNvSpPr>
            <a:spLocks noGrp="1"/>
          </p:cNvSpPr>
          <p:nvPr>
            <p:ph type="title"/>
          </p:nvPr>
        </p:nvSpPr>
        <p:spPr/>
        <p:txBody>
          <a:bodyPr/>
          <a:lstStyle/>
          <a:p>
            <a:pPr algn="ctr"/>
            <a:r>
              <a:rPr lang="en-US" dirty="0"/>
              <a:t>Predication</a:t>
            </a:r>
          </a:p>
        </p:txBody>
      </p:sp>
      <p:sp>
        <p:nvSpPr>
          <p:cNvPr id="3" name="Content Placeholder 2">
            <a:extLst>
              <a:ext uri="{FF2B5EF4-FFF2-40B4-BE49-F238E27FC236}">
                <a16:creationId xmlns:a16="http://schemas.microsoft.com/office/drawing/2014/main" id="{59F201A3-3727-44A3-8DA1-36366D9B1555}"/>
              </a:ext>
            </a:extLst>
          </p:cNvPr>
          <p:cNvSpPr>
            <a:spLocks noGrp="1"/>
          </p:cNvSpPr>
          <p:nvPr>
            <p:ph idx="1"/>
          </p:nvPr>
        </p:nvSpPr>
        <p:spPr/>
        <p:txBody>
          <a:bodyPr/>
          <a:lstStyle/>
          <a:p>
            <a:pPr marL="0" indent="0">
              <a:buNone/>
            </a:pPr>
            <a:r>
              <a:rPr lang="en-US" dirty="0"/>
              <a:t>The humidity will stay the same for the next few days but in the next few weeks the humidity will start to decrease and the weather will get colder and snow will come.</a:t>
            </a:r>
          </a:p>
          <a:p>
            <a:pPr marL="0" indent="0">
              <a:buNone/>
            </a:pPr>
            <a:endParaRPr lang="en-US" dirty="0"/>
          </a:p>
        </p:txBody>
      </p:sp>
    </p:spTree>
    <p:extLst>
      <p:ext uri="{BB962C8B-B14F-4D97-AF65-F5344CB8AC3E}">
        <p14:creationId xmlns:p14="http://schemas.microsoft.com/office/powerpoint/2010/main" val="3831108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8F93-6B66-4C7D-8EE3-BAEE8653C4C2}"/>
              </a:ext>
            </a:extLst>
          </p:cNvPr>
          <p:cNvSpPr>
            <a:spLocks noGrp="1"/>
          </p:cNvSpPr>
          <p:nvPr>
            <p:ph type="title"/>
          </p:nvPr>
        </p:nvSpPr>
        <p:spPr/>
        <p:txBody>
          <a:bodyPr/>
          <a:lstStyle/>
          <a:p>
            <a:pPr algn="ctr"/>
            <a:r>
              <a:rPr lang="en-US" dirty="0"/>
              <a:t>Challenges </a:t>
            </a:r>
          </a:p>
        </p:txBody>
      </p:sp>
      <p:sp>
        <p:nvSpPr>
          <p:cNvPr id="3" name="Content Placeholder 2">
            <a:extLst>
              <a:ext uri="{FF2B5EF4-FFF2-40B4-BE49-F238E27FC236}">
                <a16:creationId xmlns:a16="http://schemas.microsoft.com/office/drawing/2014/main" id="{FFB1EEEF-BD20-4982-8B47-8E85ADA4F0D7}"/>
              </a:ext>
            </a:extLst>
          </p:cNvPr>
          <p:cNvSpPr>
            <a:spLocks noGrp="1"/>
          </p:cNvSpPr>
          <p:nvPr>
            <p:ph idx="1"/>
          </p:nvPr>
        </p:nvSpPr>
        <p:spPr/>
        <p:txBody>
          <a:bodyPr/>
          <a:lstStyle/>
          <a:p>
            <a:r>
              <a:rPr lang="en-US" dirty="0"/>
              <a:t>Some of the challenges I faced was learning what coding does and why we need it and what great value it has in our lives with computers.</a:t>
            </a:r>
          </a:p>
          <a:p>
            <a:r>
              <a:rPr lang="en-US" dirty="0"/>
              <a:t>You must be very careful writing code because the smallest mistake and the code will not work.</a:t>
            </a:r>
          </a:p>
          <a:p>
            <a:r>
              <a:rPr lang="en-US" dirty="0"/>
              <a:t>When creating the python program, it needed to be in the same directory as </a:t>
            </a:r>
            <a:r>
              <a:rPr lang="en-US" dirty="0" err="1"/>
              <a:t>weather.db</a:t>
            </a:r>
            <a:r>
              <a:rPr lang="en-US" dirty="0"/>
              <a:t>  </a:t>
            </a:r>
          </a:p>
        </p:txBody>
      </p:sp>
    </p:spTree>
    <p:extLst>
      <p:ext uri="{BB962C8B-B14F-4D97-AF65-F5344CB8AC3E}">
        <p14:creationId xmlns:p14="http://schemas.microsoft.com/office/powerpoint/2010/main" val="3832282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76CD-C341-4D1B-B207-B7F09428275A}"/>
              </a:ext>
            </a:extLst>
          </p:cNvPr>
          <p:cNvSpPr>
            <a:spLocks noGrp="1"/>
          </p:cNvSpPr>
          <p:nvPr>
            <p:ph type="title"/>
          </p:nvPr>
        </p:nvSpPr>
        <p:spPr/>
        <p:txBody>
          <a:bodyPr/>
          <a:lstStyle/>
          <a:p>
            <a:r>
              <a:rPr lang="en-US" dirty="0"/>
              <a:t>Career Skills </a:t>
            </a:r>
          </a:p>
        </p:txBody>
      </p:sp>
      <p:sp>
        <p:nvSpPr>
          <p:cNvPr id="3" name="Content Placeholder 2">
            <a:extLst>
              <a:ext uri="{FF2B5EF4-FFF2-40B4-BE49-F238E27FC236}">
                <a16:creationId xmlns:a16="http://schemas.microsoft.com/office/drawing/2014/main" id="{D8E4248A-825F-42EA-A156-262EAC44FC96}"/>
              </a:ext>
            </a:extLst>
          </p:cNvPr>
          <p:cNvSpPr>
            <a:spLocks noGrp="1"/>
          </p:cNvSpPr>
          <p:nvPr>
            <p:ph idx="1"/>
          </p:nvPr>
        </p:nvSpPr>
        <p:spPr/>
        <p:txBody>
          <a:bodyPr/>
          <a:lstStyle/>
          <a:p>
            <a:r>
              <a:rPr lang="en-US" dirty="0"/>
              <a:t>Database development</a:t>
            </a:r>
          </a:p>
          <a:p>
            <a:r>
              <a:rPr lang="en-US" dirty="0"/>
              <a:t>Trouble shooting errors in the code and data cleansing</a:t>
            </a:r>
          </a:p>
          <a:p>
            <a:r>
              <a:rPr lang="en-US" dirty="0"/>
              <a:t>Analysis- Review charts and graphs to male predictors on the data. </a:t>
            </a:r>
          </a:p>
        </p:txBody>
      </p:sp>
    </p:spTree>
    <p:extLst>
      <p:ext uri="{BB962C8B-B14F-4D97-AF65-F5344CB8AC3E}">
        <p14:creationId xmlns:p14="http://schemas.microsoft.com/office/powerpoint/2010/main" val="507529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571E-54D0-4028-BECE-4A6D004DB708}"/>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573BD5F1-F91B-4A52-8A35-AC627A89D730}"/>
              </a:ext>
            </a:extLst>
          </p:cNvPr>
          <p:cNvSpPr>
            <a:spLocks noGrp="1"/>
          </p:cNvSpPr>
          <p:nvPr>
            <p:ph idx="1"/>
          </p:nvPr>
        </p:nvSpPr>
        <p:spPr/>
        <p:txBody>
          <a:bodyPr/>
          <a:lstStyle/>
          <a:p>
            <a:r>
              <a:rPr lang="en-US" dirty="0"/>
              <a:t>This project covered the fundamental topic of programming with data by using data gathered from a cloud services to perform data analytics operations.</a:t>
            </a:r>
          </a:p>
          <a:p>
            <a:r>
              <a:rPr lang="en-US" dirty="0"/>
              <a:t>Building this project provided a hands-on learning opportunity to put into practice the topics covered in </a:t>
            </a:r>
            <a:r>
              <a:rPr lang="en-US"/>
              <a:t>the course. </a:t>
            </a:r>
            <a:endParaRPr lang="en-US" dirty="0"/>
          </a:p>
        </p:txBody>
      </p:sp>
    </p:spTree>
    <p:extLst>
      <p:ext uri="{BB962C8B-B14F-4D97-AF65-F5344CB8AC3E}">
        <p14:creationId xmlns:p14="http://schemas.microsoft.com/office/powerpoint/2010/main" val="365367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B32C-7508-4D68-BDA9-98A2B11D52E6}"/>
              </a:ext>
            </a:extLst>
          </p:cNvPr>
          <p:cNvSpPr>
            <a:spLocks noGrp="1"/>
          </p:cNvSpPr>
          <p:nvPr>
            <p:ph type="title"/>
          </p:nvPr>
        </p:nvSpPr>
        <p:spPr/>
        <p:txBody>
          <a:bodyPr/>
          <a:lstStyle/>
          <a:p>
            <a:pPr algn="ctr"/>
            <a:r>
              <a:rPr lang="en-US" dirty="0"/>
              <a:t>Software inventory </a:t>
            </a:r>
          </a:p>
        </p:txBody>
      </p:sp>
      <p:sp>
        <p:nvSpPr>
          <p:cNvPr id="3" name="Content Placeholder 2">
            <a:extLst>
              <a:ext uri="{FF2B5EF4-FFF2-40B4-BE49-F238E27FC236}">
                <a16:creationId xmlns:a16="http://schemas.microsoft.com/office/drawing/2014/main" id="{61E046D2-C678-4D18-9561-0A7C739A0622}"/>
              </a:ext>
            </a:extLst>
          </p:cNvPr>
          <p:cNvSpPr>
            <a:spLocks noGrp="1"/>
          </p:cNvSpPr>
          <p:nvPr>
            <p:ph idx="1"/>
          </p:nvPr>
        </p:nvSpPr>
        <p:spPr>
          <a:xfrm>
            <a:off x="193963" y="2113199"/>
            <a:ext cx="11748653" cy="3979625"/>
          </a:xfrm>
        </p:spPr>
        <p:txBody>
          <a:bodyPr/>
          <a:lstStyle/>
          <a:p>
            <a:r>
              <a:rPr lang="en-US" dirty="0"/>
              <a:t>Before developing this programming with data project, all software must be downloaded and installed.</a:t>
            </a:r>
          </a:p>
          <a:p>
            <a:r>
              <a:rPr lang="en-US" dirty="0"/>
              <a:t>Software needed included SQ Lite studio, Excel, and python IDE-anaconda</a:t>
            </a:r>
          </a:p>
          <a:p>
            <a:pPr marL="0" indent="0">
              <a:buNone/>
            </a:pPr>
            <a:endParaRPr lang="en-US" dirty="0"/>
          </a:p>
          <a:p>
            <a:endParaRPr lang="en-US" dirty="0"/>
          </a:p>
        </p:txBody>
      </p:sp>
    </p:spTree>
    <p:extLst>
      <p:ext uri="{BB962C8B-B14F-4D97-AF65-F5344CB8AC3E}">
        <p14:creationId xmlns:p14="http://schemas.microsoft.com/office/powerpoint/2010/main" val="336517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qlitestudio icon">
            <a:extLst>
              <a:ext uri="{FF2B5EF4-FFF2-40B4-BE49-F238E27FC236}">
                <a16:creationId xmlns:a16="http://schemas.microsoft.com/office/drawing/2014/main" id="{D643AA4B-9CE9-4C01-88E3-47E5FFDAB1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4503" y="4012997"/>
            <a:ext cx="2438020" cy="2813099"/>
          </a:xfrm>
          <a:custGeom>
            <a:avLst/>
            <a:gdLst/>
            <a:ahLst/>
            <a:cxnLst/>
            <a:rect l="l" t="t" r="r" b="b"/>
            <a:pathLst>
              <a:path w="2887200" h="3779838">
                <a:moveTo>
                  <a:pt x="0" y="0"/>
                </a:moveTo>
                <a:lnTo>
                  <a:pt x="2887200" y="0"/>
                </a:lnTo>
                <a:lnTo>
                  <a:pt x="2887200" y="3779838"/>
                </a:lnTo>
                <a:lnTo>
                  <a:pt x="0" y="3779838"/>
                </a:lnTo>
                <a:close/>
              </a:path>
            </a:pathLst>
          </a:cu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F8ED97E8-4320-4F9F-8AB2-2EC6D9FC97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0191" y="1665774"/>
            <a:ext cx="1262947" cy="1335600"/>
            <a:chOff x="2678417" y="2427951"/>
            <a:chExt cx="1262947" cy="1335600"/>
          </a:xfrm>
        </p:grpSpPr>
        <p:sp>
          <p:nvSpPr>
            <p:cNvPr id="76" name="Freeform: Shape 75">
              <a:extLst>
                <a:ext uri="{FF2B5EF4-FFF2-40B4-BE49-F238E27FC236}">
                  <a16:creationId xmlns:a16="http://schemas.microsoft.com/office/drawing/2014/main" id="{DDAE1E3F-711D-4F2E-AF4B-0A3CF77C56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a:extLst>
                <a:ext uri="{FF2B5EF4-FFF2-40B4-BE49-F238E27FC236}">
                  <a16:creationId xmlns:a16="http://schemas.microsoft.com/office/drawing/2014/main" id="{717A35D9-9F09-4A9F-AD47-CF2115100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735AF50-4F8F-42F9-86F9-F7EE2F94D397}"/>
              </a:ext>
            </a:extLst>
          </p:cNvPr>
          <p:cNvSpPr>
            <a:spLocks noGrp="1"/>
          </p:cNvSpPr>
          <p:nvPr>
            <p:ph type="title"/>
          </p:nvPr>
        </p:nvSpPr>
        <p:spPr>
          <a:xfrm>
            <a:off x="550862" y="580363"/>
            <a:ext cx="5018665" cy="1333057"/>
          </a:xfrm>
        </p:spPr>
        <p:txBody>
          <a:bodyPr wrap="square" anchor="t">
            <a:normAutofit/>
          </a:bodyPr>
          <a:lstStyle/>
          <a:p>
            <a:pPr algn="ctr"/>
            <a:r>
              <a:rPr lang="en-US" dirty="0"/>
              <a:t>Software </a:t>
            </a:r>
          </a:p>
        </p:txBody>
      </p:sp>
      <p:sp>
        <p:nvSpPr>
          <p:cNvPr id="3" name="Content Placeholder 2">
            <a:extLst>
              <a:ext uri="{FF2B5EF4-FFF2-40B4-BE49-F238E27FC236}">
                <a16:creationId xmlns:a16="http://schemas.microsoft.com/office/drawing/2014/main" id="{D6D12A59-CA00-45A0-BAD6-B48E1783890F}"/>
              </a:ext>
            </a:extLst>
          </p:cNvPr>
          <p:cNvSpPr>
            <a:spLocks noGrp="1"/>
          </p:cNvSpPr>
          <p:nvPr>
            <p:ph idx="1"/>
          </p:nvPr>
        </p:nvSpPr>
        <p:spPr>
          <a:xfrm>
            <a:off x="6240868" y="738425"/>
            <a:ext cx="4500562" cy="2808288"/>
          </a:xfrm>
        </p:spPr>
        <p:txBody>
          <a:bodyPr anchor="t">
            <a:normAutofit/>
          </a:bodyPr>
          <a:lstStyle/>
          <a:p>
            <a:r>
              <a:rPr lang="en-US" dirty="0"/>
              <a:t>The software need for this project includes SQ Lite studio, Excel, and Python.</a:t>
            </a:r>
          </a:p>
        </p:txBody>
      </p:sp>
      <p:grpSp>
        <p:nvGrpSpPr>
          <p:cNvPr id="79" name="Group 78">
            <a:extLst>
              <a:ext uri="{FF2B5EF4-FFF2-40B4-BE49-F238E27FC236}">
                <a16:creationId xmlns:a16="http://schemas.microsoft.com/office/drawing/2014/main" id="{3F071BFC-FCD5-404E-90E6-D59655774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00856" y="4919341"/>
            <a:ext cx="1980000" cy="1336764"/>
            <a:chOff x="7285270" y="3781428"/>
            <a:chExt cx="1980000" cy="1336764"/>
          </a:xfrm>
        </p:grpSpPr>
        <p:sp>
          <p:nvSpPr>
            <p:cNvPr id="80" name="Freeform: Shape 79">
              <a:extLst>
                <a:ext uri="{FF2B5EF4-FFF2-40B4-BE49-F238E27FC236}">
                  <a16:creationId xmlns:a16="http://schemas.microsoft.com/office/drawing/2014/main" id="{BA0B934F-9437-4904-A573-FD6F8B81F3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285270" y="3781428"/>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Freeform: Shape 80">
              <a:extLst>
                <a:ext uri="{FF2B5EF4-FFF2-40B4-BE49-F238E27FC236}">
                  <a16:creationId xmlns:a16="http://schemas.microsoft.com/office/drawing/2014/main" id="{E0204A86-ED4C-4DD3-9013-C7A4EFF92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351895" y="3784117"/>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Oval 81">
              <a:extLst>
                <a:ext uri="{FF2B5EF4-FFF2-40B4-BE49-F238E27FC236}">
                  <a16:creationId xmlns:a16="http://schemas.microsoft.com/office/drawing/2014/main" id="{69EEA625-9D71-403F-B693-78E3334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997401" y="483134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id="{425D8F7F-021F-459C-87EB-5AF697DC3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978427" y="3850321"/>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5" name="Oval 84">
            <a:extLst>
              <a:ext uri="{FF2B5EF4-FFF2-40B4-BE49-F238E27FC236}">
                <a16:creationId xmlns:a16="http://schemas.microsoft.com/office/drawing/2014/main" id="{6B425BBD-042F-4CF8-A9EE-42CC14D25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1528" y="500831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a:extLst>
              <a:ext uri="{FF2B5EF4-FFF2-40B4-BE49-F238E27FC236}">
                <a16:creationId xmlns:a16="http://schemas.microsoft.com/office/drawing/2014/main" id="{83227288-D6D6-4B0D-AC01-DC790DBCA2F4}"/>
              </a:ext>
            </a:extLst>
          </p:cNvPr>
          <p:cNvPicPr>
            <a:picLocks noChangeAspect="1"/>
          </p:cNvPicPr>
          <p:nvPr/>
        </p:nvPicPr>
        <p:blipFill>
          <a:blip r:embed="rId3"/>
          <a:stretch>
            <a:fillRect/>
          </a:stretch>
        </p:blipFill>
        <p:spPr>
          <a:xfrm>
            <a:off x="84646" y="4399618"/>
            <a:ext cx="4390054" cy="2468200"/>
          </a:xfrm>
          <a:prstGeom prst="rect">
            <a:avLst/>
          </a:prstGeom>
        </p:spPr>
      </p:pic>
      <p:pic>
        <p:nvPicPr>
          <p:cNvPr id="7" name="Picture 6">
            <a:extLst>
              <a:ext uri="{FF2B5EF4-FFF2-40B4-BE49-F238E27FC236}">
                <a16:creationId xmlns:a16="http://schemas.microsoft.com/office/drawing/2014/main" id="{C7446144-59C6-42B8-8E5A-3122D6071A2F}"/>
              </a:ext>
            </a:extLst>
          </p:cNvPr>
          <p:cNvPicPr>
            <a:picLocks noChangeAspect="1"/>
          </p:cNvPicPr>
          <p:nvPr/>
        </p:nvPicPr>
        <p:blipFill>
          <a:blip r:embed="rId4"/>
          <a:stretch>
            <a:fillRect/>
          </a:stretch>
        </p:blipFill>
        <p:spPr>
          <a:xfrm>
            <a:off x="7612196" y="4330708"/>
            <a:ext cx="4495158" cy="2527292"/>
          </a:xfrm>
          <a:prstGeom prst="rect">
            <a:avLst/>
          </a:prstGeom>
        </p:spPr>
      </p:pic>
    </p:spTree>
    <p:extLst>
      <p:ext uri="{BB962C8B-B14F-4D97-AF65-F5344CB8AC3E}">
        <p14:creationId xmlns:p14="http://schemas.microsoft.com/office/powerpoint/2010/main" val="224937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CD58-37D1-4E65-9761-4D1CE202E568}"/>
              </a:ext>
            </a:extLst>
          </p:cNvPr>
          <p:cNvSpPr>
            <a:spLocks noGrp="1"/>
          </p:cNvSpPr>
          <p:nvPr>
            <p:ph type="title"/>
          </p:nvPr>
        </p:nvSpPr>
        <p:spPr/>
        <p:txBody>
          <a:bodyPr/>
          <a:lstStyle/>
          <a:p>
            <a:pPr algn="ctr"/>
            <a:r>
              <a:rPr lang="en-US" dirty="0"/>
              <a:t>Planning and Design</a:t>
            </a:r>
          </a:p>
        </p:txBody>
      </p:sp>
      <p:sp>
        <p:nvSpPr>
          <p:cNvPr id="3" name="Content Placeholder 2">
            <a:extLst>
              <a:ext uri="{FF2B5EF4-FFF2-40B4-BE49-F238E27FC236}">
                <a16:creationId xmlns:a16="http://schemas.microsoft.com/office/drawing/2014/main" id="{527F127E-AF4E-4348-AB9E-7094BB4E5C55}"/>
              </a:ext>
            </a:extLst>
          </p:cNvPr>
          <p:cNvSpPr>
            <a:spLocks noGrp="1"/>
          </p:cNvSpPr>
          <p:nvPr>
            <p:ph idx="1"/>
          </p:nvPr>
        </p:nvSpPr>
        <p:spPr/>
        <p:txBody>
          <a:bodyPr/>
          <a:lstStyle/>
          <a:p>
            <a:r>
              <a:rPr lang="en-US" dirty="0"/>
              <a:t>After performing an inventory of the software needed for the project , a plan was created for the temperature data project.</a:t>
            </a:r>
          </a:p>
          <a:p>
            <a:r>
              <a:rPr lang="en-US" dirty="0"/>
              <a:t>To plan the design of the project, a flowchart was generated.</a:t>
            </a:r>
          </a:p>
          <a:p>
            <a:r>
              <a:rPr lang="en-US" dirty="0"/>
              <a:t>Planning and design of the project are crucial steps to understanding the development process.  </a:t>
            </a:r>
          </a:p>
        </p:txBody>
      </p:sp>
    </p:spTree>
    <p:extLst>
      <p:ext uri="{BB962C8B-B14F-4D97-AF65-F5344CB8AC3E}">
        <p14:creationId xmlns:p14="http://schemas.microsoft.com/office/powerpoint/2010/main" val="53056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763E-3EF8-47C3-9E25-5F3D5A215021}"/>
              </a:ext>
            </a:extLst>
          </p:cNvPr>
          <p:cNvSpPr>
            <a:spLocks noGrp="1"/>
          </p:cNvSpPr>
          <p:nvPr>
            <p:ph type="title"/>
          </p:nvPr>
        </p:nvSpPr>
        <p:spPr/>
        <p:txBody>
          <a:bodyPr/>
          <a:lstStyle/>
          <a:p>
            <a:pPr algn="ctr"/>
            <a:r>
              <a:rPr lang="en-US" dirty="0"/>
              <a:t>What are Flowcharts?</a:t>
            </a:r>
          </a:p>
        </p:txBody>
      </p:sp>
      <p:sp>
        <p:nvSpPr>
          <p:cNvPr id="3" name="Content Placeholder 2">
            <a:extLst>
              <a:ext uri="{FF2B5EF4-FFF2-40B4-BE49-F238E27FC236}">
                <a16:creationId xmlns:a16="http://schemas.microsoft.com/office/drawing/2014/main" id="{C02D0BBD-EFF2-41EF-8D4C-39019451CBF7}"/>
              </a:ext>
            </a:extLst>
          </p:cNvPr>
          <p:cNvSpPr>
            <a:spLocks noGrp="1"/>
          </p:cNvSpPr>
          <p:nvPr>
            <p:ph idx="1"/>
          </p:nvPr>
        </p:nvSpPr>
        <p:spPr/>
        <p:txBody>
          <a:bodyPr/>
          <a:lstStyle/>
          <a:p>
            <a:r>
              <a:rPr lang="en-US" dirty="0"/>
              <a:t>Flowcharts are graphical representations of the workflow that I used to from the start of the project to the end of the project .</a:t>
            </a:r>
          </a:p>
        </p:txBody>
      </p:sp>
    </p:spTree>
    <p:extLst>
      <p:ext uri="{BB962C8B-B14F-4D97-AF65-F5344CB8AC3E}">
        <p14:creationId xmlns:p14="http://schemas.microsoft.com/office/powerpoint/2010/main" val="222920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6" name="Freeform: Shape 25">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D05CA087-F7DB-4BE0-923D-CCCB6C54C968}"/>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dirty="0"/>
              <a:t>The flowchart I followed </a:t>
            </a:r>
          </a:p>
        </p:txBody>
      </p:sp>
      <p:grpSp>
        <p:nvGrpSpPr>
          <p:cNvPr id="29" name="Group 28">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0"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Content Placeholder 3">
            <a:extLst>
              <a:ext uri="{FF2B5EF4-FFF2-40B4-BE49-F238E27FC236}">
                <a16:creationId xmlns:a16="http://schemas.microsoft.com/office/drawing/2014/main" id="{16655792-E8EF-41C7-8381-F43E159316F2}"/>
              </a:ext>
            </a:extLst>
          </p:cNvPr>
          <p:cNvPicPr>
            <a:picLocks noGrp="1" noChangeAspect="1"/>
          </p:cNvPicPr>
          <p:nvPr>
            <p:ph idx="1"/>
          </p:nvPr>
        </p:nvPicPr>
        <p:blipFill>
          <a:blip r:embed="rId2"/>
          <a:stretch>
            <a:fillRect/>
          </a:stretch>
        </p:blipFill>
        <p:spPr>
          <a:xfrm>
            <a:off x="6744237" y="549275"/>
            <a:ext cx="2448441" cy="5761037"/>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318971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347547-11D0-407E-AAA9-452811D18EB7}"/>
              </a:ext>
            </a:extLst>
          </p:cNvPr>
          <p:cNvSpPr>
            <a:spLocks noGrp="1"/>
          </p:cNvSpPr>
          <p:nvPr>
            <p:ph type="title"/>
          </p:nvPr>
        </p:nvSpPr>
        <p:spPr>
          <a:xfrm>
            <a:off x="550864" y="549275"/>
            <a:ext cx="3565524" cy="1997855"/>
          </a:xfrm>
        </p:spPr>
        <p:txBody>
          <a:bodyPr wrap="square" anchor="b">
            <a:normAutofit/>
          </a:bodyPr>
          <a:lstStyle/>
          <a:p>
            <a:r>
              <a:rPr lang="en-US" dirty="0"/>
              <a:t>Adding Library</a:t>
            </a:r>
          </a:p>
        </p:txBody>
      </p:sp>
      <p:sp>
        <p:nvSpPr>
          <p:cNvPr id="3" name="Content Placeholder 2">
            <a:extLst>
              <a:ext uri="{FF2B5EF4-FFF2-40B4-BE49-F238E27FC236}">
                <a16:creationId xmlns:a16="http://schemas.microsoft.com/office/drawing/2014/main" id="{9831DB01-AB37-4050-9D45-5E8E0B7FD6A3}"/>
              </a:ext>
            </a:extLst>
          </p:cNvPr>
          <p:cNvSpPr>
            <a:spLocks noGrp="1"/>
          </p:cNvSpPr>
          <p:nvPr>
            <p:ph idx="1"/>
          </p:nvPr>
        </p:nvSpPr>
        <p:spPr>
          <a:xfrm>
            <a:off x="550863" y="2678400"/>
            <a:ext cx="3565525" cy="3414425"/>
          </a:xfrm>
        </p:spPr>
        <p:txBody>
          <a:bodyPr anchor="t">
            <a:normAutofit/>
          </a:bodyPr>
          <a:lstStyle/>
          <a:p>
            <a:r>
              <a:rPr lang="en-US" sz="1600" dirty="0"/>
              <a:t>For the python to connect to the government National Oceanic and atmospheric administration (NOAA) weather data service using a cloud-based Application Programming Interface (API),  a library module must be installed to use this service. </a:t>
            </a:r>
          </a:p>
        </p:txBody>
      </p:sp>
      <p:pic>
        <p:nvPicPr>
          <p:cNvPr id="4" name="Picture 3">
            <a:extLst>
              <a:ext uri="{FF2B5EF4-FFF2-40B4-BE49-F238E27FC236}">
                <a16:creationId xmlns:a16="http://schemas.microsoft.com/office/drawing/2014/main" id="{83EADDD8-E45C-420E-8173-428F06E20FA0}"/>
              </a:ext>
            </a:extLst>
          </p:cNvPr>
          <p:cNvPicPr>
            <a:picLocks noChangeAspect="1"/>
          </p:cNvPicPr>
          <p:nvPr/>
        </p:nvPicPr>
        <p:blipFill rotWithShape="1">
          <a:blip r:embed="rId2"/>
          <a:srcRect r="1" b="1373"/>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11" name="Rectangle 10">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12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095C-B255-489F-8D8A-E29574223700}"/>
              </a:ext>
            </a:extLst>
          </p:cNvPr>
          <p:cNvSpPr>
            <a:spLocks noGrp="1"/>
          </p:cNvSpPr>
          <p:nvPr>
            <p:ph type="title"/>
          </p:nvPr>
        </p:nvSpPr>
        <p:spPr/>
        <p:txBody>
          <a:bodyPr/>
          <a:lstStyle/>
          <a:p>
            <a:r>
              <a:rPr lang="en-US" dirty="0"/>
              <a:t>Gathering Temperature and humidity data.</a:t>
            </a:r>
          </a:p>
        </p:txBody>
      </p:sp>
      <p:sp>
        <p:nvSpPr>
          <p:cNvPr id="3" name="Content Placeholder 2">
            <a:extLst>
              <a:ext uri="{FF2B5EF4-FFF2-40B4-BE49-F238E27FC236}">
                <a16:creationId xmlns:a16="http://schemas.microsoft.com/office/drawing/2014/main" id="{6B8BD636-BCE9-4B4F-9F72-DB0B58551741}"/>
              </a:ext>
            </a:extLst>
          </p:cNvPr>
          <p:cNvSpPr>
            <a:spLocks noGrp="1"/>
          </p:cNvSpPr>
          <p:nvPr>
            <p:ph idx="1"/>
          </p:nvPr>
        </p:nvSpPr>
        <p:spPr/>
        <p:txBody>
          <a:bodyPr/>
          <a:lstStyle/>
          <a:p>
            <a:r>
              <a:rPr lang="en-US" dirty="0"/>
              <a:t>After planning and design, the code was developed to download a set of weather observations.</a:t>
            </a:r>
          </a:p>
          <a:p>
            <a:r>
              <a:rPr lang="en-US" dirty="0"/>
              <a:t>This data was stored on a local database in a table for later analysis.</a:t>
            </a:r>
          </a:p>
        </p:txBody>
      </p:sp>
    </p:spTree>
    <p:extLst>
      <p:ext uri="{BB962C8B-B14F-4D97-AF65-F5344CB8AC3E}">
        <p14:creationId xmlns:p14="http://schemas.microsoft.com/office/powerpoint/2010/main" val="3652468550"/>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297</TotalTime>
  <Words>1150</Words>
  <Application>Microsoft Office PowerPoint</Application>
  <PresentationFormat>Widescreen</PresentationFormat>
  <Paragraphs>95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Sitka Heading</vt:lpstr>
      <vt:lpstr>Source Sans Pro</vt:lpstr>
      <vt:lpstr>Times New Roman</vt:lpstr>
      <vt:lpstr>3DFloatVTI</vt:lpstr>
      <vt:lpstr>CEIS 110 Programming with Data</vt:lpstr>
      <vt:lpstr>Introduction</vt:lpstr>
      <vt:lpstr>Software inventory </vt:lpstr>
      <vt:lpstr>Software </vt:lpstr>
      <vt:lpstr>Planning and Design</vt:lpstr>
      <vt:lpstr>What are Flowcharts?</vt:lpstr>
      <vt:lpstr>The flowchart I followed </vt:lpstr>
      <vt:lpstr>Adding Library</vt:lpstr>
      <vt:lpstr>Gathering Temperature and humidity data.</vt:lpstr>
      <vt:lpstr>Build weather Db.py code</vt:lpstr>
      <vt:lpstr>Weather. dB file</vt:lpstr>
      <vt:lpstr>Querying the database</vt:lpstr>
      <vt:lpstr>Query to retrieve all columns all rows</vt:lpstr>
      <vt:lpstr>Query to retrieve lowest and highest temperatures </vt:lpstr>
      <vt:lpstr>Query to retrieve lowest and highest humidity </vt:lpstr>
      <vt:lpstr>Data cleansing </vt:lpstr>
      <vt:lpstr>Extracting temperature and humidity using python code</vt:lpstr>
      <vt:lpstr>Data formatted in a excel spread sheet</vt:lpstr>
      <vt:lpstr>Data Visualization </vt:lpstr>
      <vt:lpstr>Data Analytics</vt:lpstr>
      <vt:lpstr>Histogram of humidity</vt:lpstr>
      <vt:lpstr>Period 2 Box Plot</vt:lpstr>
      <vt:lpstr>Analysis </vt:lpstr>
      <vt:lpstr>Code </vt:lpstr>
      <vt:lpstr>Predication</vt:lpstr>
      <vt:lpstr>Challenges </vt:lpstr>
      <vt:lpstr>Career Skills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110 Programming with Data</dc:title>
  <dc:creator>callwilliam9@gmail.com</dc:creator>
  <cp:lastModifiedBy>callwilliam9@gmail.com</cp:lastModifiedBy>
  <cp:revision>1</cp:revision>
  <dcterms:created xsi:type="dcterms:W3CDTF">2021-12-09T14:43:15Z</dcterms:created>
  <dcterms:modified xsi:type="dcterms:W3CDTF">2021-12-11T16:18:28Z</dcterms:modified>
</cp:coreProperties>
</file>