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3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3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5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0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2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121316-E4D0-41D7-9C79-9FF8F36D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EA845-26E5-49B5-5F25-98E62B4AC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" r="9253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EE0F9E-42CB-4AE4-971C-7BD191D5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EB967B-31A3-42E3-8382-73443D264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371601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818BB-B6E7-09EA-712E-F3920D09E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2936" y="1674629"/>
            <a:ext cx="2550941" cy="2057400"/>
          </a:xfrm>
        </p:spPr>
        <p:txBody>
          <a:bodyPr>
            <a:normAutofit/>
          </a:bodyPr>
          <a:lstStyle/>
          <a:p>
            <a:r>
              <a:rPr lang="en-US" sz="3200"/>
              <a:t>CIS-335A Final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EE5E3-0A42-673A-5F89-34ACA4495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2936" y="4114800"/>
            <a:ext cx="2466535" cy="1029286"/>
          </a:xfrm>
        </p:spPr>
        <p:txBody>
          <a:bodyPr>
            <a:normAutofit/>
          </a:bodyPr>
          <a:lstStyle/>
          <a:p>
            <a:r>
              <a:rPr lang="en-US" sz="2000"/>
              <a:t>By William L. Call</a:t>
            </a:r>
          </a:p>
        </p:txBody>
      </p:sp>
    </p:spTree>
    <p:extLst>
      <p:ext uri="{BB962C8B-B14F-4D97-AF65-F5344CB8AC3E}">
        <p14:creationId xmlns:p14="http://schemas.microsoft.com/office/powerpoint/2010/main" val="32689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AFB51-0EE3-4E52-0409-6C1AC0D3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Finals thougth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37A5-4D62-A4E3-5B6E-33FE2C90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class was good for to see what it is like to create an app and yes, I have thought about creating app. The thing I was told when I was going back to school for computer sciences the biggest thing is creating the program and continue running </a:t>
            </a:r>
            <a:r>
              <a:rPr lang="en-US"/>
              <a:t>the program.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6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D7EC3-8B94-41F4-AB5E-300C44F5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E5485-4424-C83B-8F03-3E3133C8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Hello I am a student at DeVry university where I am getting a bachelors degree in computer science.  During my time with this class CIS-335A it has came with some different challenges, but I have been able to get through them all thankfully. </a:t>
            </a:r>
          </a:p>
        </p:txBody>
      </p:sp>
    </p:spTree>
    <p:extLst>
      <p:ext uri="{BB962C8B-B14F-4D97-AF65-F5344CB8AC3E}">
        <p14:creationId xmlns:p14="http://schemas.microsoft.com/office/powerpoint/2010/main" val="374115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C12DB-0CCE-FFFE-F87C-F71379CB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First week of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61C4C-3DA4-6A00-0F8A-DD24AA49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333914" cy="3540642"/>
          </a:xfrm>
        </p:spPr>
        <p:txBody>
          <a:bodyPr>
            <a:normAutofit/>
          </a:bodyPr>
          <a:lstStyle/>
          <a:p>
            <a:r>
              <a:rPr lang="en-US" dirty="0"/>
              <a:t>During this week of class, we was told that we would be working on a project for a landscape website where people would be able to us the app to order grass seed for there law or gravel. </a:t>
            </a:r>
          </a:p>
        </p:txBody>
      </p:sp>
    </p:spTree>
    <p:extLst>
      <p:ext uri="{BB962C8B-B14F-4D97-AF65-F5344CB8AC3E}">
        <p14:creationId xmlns:p14="http://schemas.microsoft.com/office/powerpoint/2010/main" val="363327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115D3-4E54-4D70-C09A-D0AF23DC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Second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2D496-6400-E35F-7B77-B9E6FAC9C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US" dirty="0"/>
              <a:t>During this second week we started work with GUI apart of the project.</a:t>
            </a:r>
          </a:p>
        </p:txBody>
      </p:sp>
    </p:spTree>
    <p:extLst>
      <p:ext uri="{BB962C8B-B14F-4D97-AF65-F5344CB8AC3E}">
        <p14:creationId xmlns:p14="http://schemas.microsoft.com/office/powerpoint/2010/main" val="207241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539CE-B030-2CA7-C597-B267418B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Week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F2431-E110-F093-FA2A-0A6921797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US" dirty="0"/>
              <a:t>During this week we started working with more advance GUI produces with the app. </a:t>
            </a:r>
          </a:p>
        </p:txBody>
      </p:sp>
    </p:spTree>
    <p:extLst>
      <p:ext uri="{BB962C8B-B14F-4D97-AF65-F5344CB8AC3E}">
        <p14:creationId xmlns:p14="http://schemas.microsoft.com/office/powerpoint/2010/main" val="311905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2DB45-D90F-B141-877F-79D9CFE4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Week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9B3F-E3C7-6004-3094-14F087A1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During this week's project we start adding Array list to our project. </a:t>
            </a:r>
          </a:p>
        </p:txBody>
      </p:sp>
    </p:spTree>
    <p:extLst>
      <p:ext uri="{BB962C8B-B14F-4D97-AF65-F5344CB8AC3E}">
        <p14:creationId xmlns:p14="http://schemas.microsoft.com/office/powerpoint/2010/main" val="423339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0EF8A-C992-F223-5C8D-51358620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Week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AC0E-8878-27E7-C9B5-3DFF3E31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US" dirty="0"/>
              <a:t>During this week we add more files to make the application look a little bit more professional for the clints. </a:t>
            </a:r>
          </a:p>
        </p:txBody>
      </p:sp>
    </p:spTree>
    <p:extLst>
      <p:ext uri="{BB962C8B-B14F-4D97-AF65-F5344CB8AC3E}">
        <p14:creationId xmlns:p14="http://schemas.microsoft.com/office/powerpoint/2010/main" val="359056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B92C4-A34D-AE45-E170-66496F2B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Last week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B69AE-8592-887C-DF49-B814FC7F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US" dirty="0"/>
              <a:t>During this last week of the project, we start finish with adding a database so we can keep our customers information so we can connect them.  </a:t>
            </a:r>
          </a:p>
        </p:txBody>
      </p:sp>
    </p:spTree>
    <p:extLst>
      <p:ext uri="{BB962C8B-B14F-4D97-AF65-F5344CB8AC3E}">
        <p14:creationId xmlns:p14="http://schemas.microsoft.com/office/powerpoint/2010/main" val="272366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3FCBC-87C6-09FE-37FA-80D45F7A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2D845-1A3F-E2B6-8D64-D97954A3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was a lot of challenges during this 8 weeks. Most of it was writing code and make sure everything is work right and if you one spelling mistake the app doesn’t work. </a:t>
            </a:r>
          </a:p>
        </p:txBody>
      </p:sp>
    </p:spTree>
    <p:extLst>
      <p:ext uri="{BB962C8B-B14F-4D97-AF65-F5344CB8AC3E}">
        <p14:creationId xmlns:p14="http://schemas.microsoft.com/office/powerpoint/2010/main" val="158870991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213B37"/>
      </a:dk2>
      <a:lt2>
        <a:srgbClr val="E8E4E2"/>
      </a:lt2>
      <a:accent1>
        <a:srgbClr val="47A3C9"/>
      </a:accent1>
      <a:accent2>
        <a:srgbClr val="34B2A2"/>
      </a:accent2>
      <a:accent3>
        <a:srgbClr val="40B676"/>
      </a:accent3>
      <a:accent4>
        <a:srgbClr val="35B73A"/>
      </a:accent4>
      <a:accent5>
        <a:srgbClr val="6BB33F"/>
      </a:accent5>
      <a:accent6>
        <a:srgbClr val="93AC32"/>
      </a:accent6>
      <a:hlink>
        <a:srgbClr val="459130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290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Goudy Old Style</vt:lpstr>
      <vt:lpstr>ClassicFrameVTI</vt:lpstr>
      <vt:lpstr>CIS-335A Final</vt:lpstr>
      <vt:lpstr>introduction</vt:lpstr>
      <vt:lpstr>First week of class</vt:lpstr>
      <vt:lpstr>Second week</vt:lpstr>
      <vt:lpstr>Week three</vt:lpstr>
      <vt:lpstr>Week 4</vt:lpstr>
      <vt:lpstr>Week 5</vt:lpstr>
      <vt:lpstr>Last week </vt:lpstr>
      <vt:lpstr>Challenges </vt:lpstr>
      <vt:lpstr>Finals thougth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CIS-335A Final</dc:title>
  <dc:creator>William Call</dc:creator>
  <cp:lastModifiedBy>William Call</cp:lastModifiedBy>
  <cp:revision>1</cp:revision>
  <dcterms:created xsi:type="dcterms:W3CDTF">2023-12-10T23:18:13Z</dcterms:created>
  <dcterms:modified xsi:type="dcterms:W3CDTF">2023-12-10T23:47:21Z</dcterms:modified>
</cp:coreProperties>
</file>