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8" r:id="rId10"/>
    <p:sldId id="290" r:id="rId11"/>
    <p:sldId id="291" r:id="rId12"/>
    <p:sldId id="292" r:id="rId13"/>
    <p:sldId id="293" r:id="rId14"/>
    <p:sldId id="294" r:id="rId15"/>
    <p:sldId id="274" r:id="rId16"/>
    <p:sldId id="295" r:id="rId17"/>
    <p:sldId id="296" r:id="rId18"/>
    <p:sldId id="266" r:id="rId19"/>
    <p:sldId id="265" r:id="rId20"/>
    <p:sldId id="297" r:id="rId21"/>
    <p:sldId id="298" r:id="rId22"/>
    <p:sldId id="299" r:id="rId23"/>
    <p:sldId id="278" r:id="rId24"/>
    <p:sldId id="300" r:id="rId25"/>
    <p:sldId id="301" r:id="rId26"/>
    <p:sldId id="302" r:id="rId27"/>
    <p:sldId id="303" r:id="rId28"/>
    <p:sldId id="267" r:id="rId29"/>
    <p:sldId id="289" r:id="rId30"/>
    <p:sldId id="304" r:id="rId31"/>
    <p:sldId id="305" r:id="rId32"/>
    <p:sldId id="306" r:id="rId33"/>
    <p:sldId id="307" r:id="rId34"/>
    <p:sldId id="308" r:id="rId35"/>
    <p:sldId id="282" r:id="rId36"/>
    <p:sldId id="309" r:id="rId37"/>
    <p:sldId id="310" r:id="rId38"/>
    <p:sldId id="311" r:id="rId39"/>
    <p:sldId id="312" r:id="rId40"/>
    <p:sldId id="313" r:id="rId41"/>
    <p:sldId id="287" r:id="rId42"/>
    <p:sldId id="28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E07A6D-24A3-45D2-8E28-E4D41EDBCF7B}" v="8" dt="2023-08-21T00:16:45.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william9@gmail.com" userId="a5a2fa38974769ba" providerId="LiveId" clId="{4FE07A6D-24A3-45D2-8E28-E4D41EDBCF7B}"/>
    <pc:docChg chg="undo custSel addSld delSld modSld sldOrd">
      <pc:chgData name="callwilliam9@gmail.com" userId="a5a2fa38974769ba" providerId="LiveId" clId="{4FE07A6D-24A3-45D2-8E28-E4D41EDBCF7B}" dt="2023-08-21T00:26:39.910" v="2885" actId="26606"/>
      <pc:docMkLst>
        <pc:docMk/>
      </pc:docMkLst>
      <pc:sldChg chg="addSp modSp mod setBg addAnim">
        <pc:chgData name="callwilliam9@gmail.com" userId="a5a2fa38974769ba" providerId="LiveId" clId="{4FE07A6D-24A3-45D2-8E28-E4D41EDBCF7B}" dt="2023-08-21T00:25:18.423" v="2873"/>
        <pc:sldMkLst>
          <pc:docMk/>
          <pc:sldMk cId="3330238392" sldId="256"/>
        </pc:sldMkLst>
        <pc:spChg chg="mod">
          <ac:chgData name="callwilliam9@gmail.com" userId="a5a2fa38974769ba" providerId="LiveId" clId="{4FE07A6D-24A3-45D2-8E28-E4D41EDBCF7B}" dt="2023-08-21T00:25:18.409" v="2871" actId="26606"/>
          <ac:spMkLst>
            <pc:docMk/>
            <pc:sldMk cId="3330238392" sldId="256"/>
            <ac:spMk id="2" creationId="{8D8E906B-7970-6387-1BB1-0C6FB32655BB}"/>
          </ac:spMkLst>
        </pc:spChg>
        <pc:spChg chg="mod">
          <ac:chgData name="callwilliam9@gmail.com" userId="a5a2fa38974769ba" providerId="LiveId" clId="{4FE07A6D-24A3-45D2-8E28-E4D41EDBCF7B}" dt="2023-08-21T00:25:18.409" v="2871" actId="26606"/>
          <ac:spMkLst>
            <pc:docMk/>
            <pc:sldMk cId="3330238392" sldId="256"/>
            <ac:spMk id="3" creationId="{BA1D17A6-645A-8076-650F-D561DEF7605E}"/>
          </ac:spMkLst>
        </pc:spChg>
        <pc:spChg chg="add">
          <ac:chgData name="callwilliam9@gmail.com" userId="a5a2fa38974769ba" providerId="LiveId" clId="{4FE07A6D-24A3-45D2-8E28-E4D41EDBCF7B}" dt="2023-08-21T00:25:18.409" v="2871" actId="26606"/>
          <ac:spMkLst>
            <pc:docMk/>
            <pc:sldMk cId="3330238392" sldId="256"/>
            <ac:spMk id="9" creationId="{676A1B86-DC99-46B9-B5AA-A7E928EA9CF7}"/>
          </ac:spMkLst>
        </pc:spChg>
        <pc:spChg chg="add">
          <ac:chgData name="callwilliam9@gmail.com" userId="a5a2fa38974769ba" providerId="LiveId" clId="{4FE07A6D-24A3-45D2-8E28-E4D41EDBCF7B}" dt="2023-08-21T00:25:18.409" v="2871" actId="26606"/>
          <ac:spMkLst>
            <pc:docMk/>
            <pc:sldMk cId="3330238392" sldId="256"/>
            <ac:spMk id="11" creationId="{E9304FFE-74E9-4316-B822-F35A685E2D09}"/>
          </ac:spMkLst>
        </pc:spChg>
        <pc:picChg chg="add">
          <ac:chgData name="callwilliam9@gmail.com" userId="a5a2fa38974769ba" providerId="LiveId" clId="{4FE07A6D-24A3-45D2-8E28-E4D41EDBCF7B}" dt="2023-08-21T00:25:18.409" v="2871" actId="26606"/>
          <ac:picMkLst>
            <pc:docMk/>
            <pc:sldMk cId="3330238392" sldId="256"/>
            <ac:picMk id="5" creationId="{6C0B194F-DC77-C0FA-106E-5E1372AE64FC}"/>
          </ac:picMkLst>
        </pc:picChg>
      </pc:sldChg>
      <pc:sldChg chg="addSp modSp mod setBg">
        <pc:chgData name="callwilliam9@gmail.com" userId="a5a2fa38974769ba" providerId="LiveId" clId="{4FE07A6D-24A3-45D2-8E28-E4D41EDBCF7B}" dt="2023-08-21T00:25:31.557" v="2874" actId="26606"/>
        <pc:sldMkLst>
          <pc:docMk/>
          <pc:sldMk cId="1466035004" sldId="257"/>
        </pc:sldMkLst>
        <pc:spChg chg="mod">
          <ac:chgData name="callwilliam9@gmail.com" userId="a5a2fa38974769ba" providerId="LiveId" clId="{4FE07A6D-24A3-45D2-8E28-E4D41EDBCF7B}" dt="2023-08-21T00:25:31.557" v="2874" actId="26606"/>
          <ac:spMkLst>
            <pc:docMk/>
            <pc:sldMk cId="1466035004" sldId="257"/>
            <ac:spMk id="2" creationId="{7D1B452C-82FD-8E6F-5DC5-A548FAE6502C}"/>
          </ac:spMkLst>
        </pc:spChg>
        <pc:spChg chg="mod">
          <ac:chgData name="callwilliam9@gmail.com" userId="a5a2fa38974769ba" providerId="LiveId" clId="{4FE07A6D-24A3-45D2-8E28-E4D41EDBCF7B}" dt="2023-08-21T00:25:31.557" v="2874" actId="26606"/>
          <ac:spMkLst>
            <pc:docMk/>
            <pc:sldMk cId="1466035004" sldId="257"/>
            <ac:spMk id="3" creationId="{A25B5681-FE75-3081-7B1C-35368F62EB92}"/>
          </ac:spMkLst>
        </pc:spChg>
        <pc:spChg chg="add">
          <ac:chgData name="callwilliam9@gmail.com" userId="a5a2fa38974769ba" providerId="LiveId" clId="{4FE07A6D-24A3-45D2-8E28-E4D41EDBCF7B}" dt="2023-08-21T00:25:31.557" v="2874" actId="26606"/>
          <ac:spMkLst>
            <pc:docMk/>
            <pc:sldMk cId="1466035004" sldId="257"/>
            <ac:spMk id="8" creationId="{907EF6B7-1338-4443-8C46-6A318D952DFD}"/>
          </ac:spMkLst>
        </pc:spChg>
        <pc:spChg chg="add">
          <ac:chgData name="callwilliam9@gmail.com" userId="a5a2fa38974769ba" providerId="LiveId" clId="{4FE07A6D-24A3-45D2-8E28-E4D41EDBCF7B}" dt="2023-08-21T00:25:31.557" v="2874" actId="26606"/>
          <ac:spMkLst>
            <pc:docMk/>
            <pc:sldMk cId="1466035004" sldId="257"/>
            <ac:spMk id="10" creationId="{DAAE4CDD-124C-4DCF-9584-B6033B545DD5}"/>
          </ac:spMkLst>
        </pc:spChg>
        <pc:spChg chg="add">
          <ac:chgData name="callwilliam9@gmail.com" userId="a5a2fa38974769ba" providerId="LiveId" clId="{4FE07A6D-24A3-45D2-8E28-E4D41EDBCF7B}" dt="2023-08-21T00:25:31.557" v="2874" actId="26606"/>
          <ac:spMkLst>
            <pc:docMk/>
            <pc:sldMk cId="1466035004" sldId="257"/>
            <ac:spMk id="12" creationId="{081E4A58-353D-44AE-B2FC-2A74E2E400F7}"/>
          </ac:spMkLst>
        </pc:spChg>
      </pc:sldChg>
      <pc:sldChg chg="addSp delSp modSp mod setBg">
        <pc:chgData name="callwilliam9@gmail.com" userId="a5a2fa38974769ba" providerId="LiveId" clId="{4FE07A6D-24A3-45D2-8E28-E4D41EDBCF7B}" dt="2023-08-21T00:25:38.483" v="2877" actId="26606"/>
        <pc:sldMkLst>
          <pc:docMk/>
          <pc:sldMk cId="2088496154" sldId="258"/>
        </pc:sldMkLst>
        <pc:spChg chg="mod">
          <ac:chgData name="callwilliam9@gmail.com" userId="a5a2fa38974769ba" providerId="LiveId" clId="{4FE07A6D-24A3-45D2-8E28-E4D41EDBCF7B}" dt="2023-08-21T00:25:38.483" v="2877" actId="26606"/>
          <ac:spMkLst>
            <pc:docMk/>
            <pc:sldMk cId="2088496154" sldId="258"/>
            <ac:spMk id="2" creationId="{1558C1B7-93FD-CFEA-99CE-DEB57AB84B32}"/>
          </ac:spMkLst>
        </pc:spChg>
        <pc:spChg chg="mod">
          <ac:chgData name="callwilliam9@gmail.com" userId="a5a2fa38974769ba" providerId="LiveId" clId="{4FE07A6D-24A3-45D2-8E28-E4D41EDBCF7B}" dt="2023-08-21T00:25:38.483" v="2877" actId="26606"/>
          <ac:spMkLst>
            <pc:docMk/>
            <pc:sldMk cId="2088496154" sldId="258"/>
            <ac:spMk id="3" creationId="{8F16F8CB-F612-F401-AC0D-A351E04FE986}"/>
          </ac:spMkLst>
        </pc:spChg>
        <pc:spChg chg="add del">
          <ac:chgData name="callwilliam9@gmail.com" userId="a5a2fa38974769ba" providerId="LiveId" clId="{4FE07A6D-24A3-45D2-8E28-E4D41EDBCF7B}" dt="2023-08-21T00:25:38.469" v="2876" actId="26606"/>
          <ac:spMkLst>
            <pc:docMk/>
            <pc:sldMk cId="2088496154" sldId="258"/>
            <ac:spMk id="8" creationId="{09588DA8-065E-4F6F-8EFD-43104AB2E0CF}"/>
          </ac:spMkLst>
        </pc:spChg>
        <pc:spChg chg="add del">
          <ac:chgData name="callwilliam9@gmail.com" userId="a5a2fa38974769ba" providerId="LiveId" clId="{4FE07A6D-24A3-45D2-8E28-E4D41EDBCF7B}" dt="2023-08-21T00:25:38.469" v="2876" actId="26606"/>
          <ac:spMkLst>
            <pc:docMk/>
            <pc:sldMk cId="2088496154" sldId="258"/>
            <ac:spMk id="10" creationId="{C4285719-470E-454C-AF62-8323075F1F5B}"/>
          </ac:spMkLst>
        </pc:spChg>
        <pc:spChg chg="add del">
          <ac:chgData name="callwilliam9@gmail.com" userId="a5a2fa38974769ba" providerId="LiveId" clId="{4FE07A6D-24A3-45D2-8E28-E4D41EDBCF7B}" dt="2023-08-21T00:25:38.469" v="2876" actId="26606"/>
          <ac:spMkLst>
            <pc:docMk/>
            <pc:sldMk cId="2088496154" sldId="258"/>
            <ac:spMk id="12" creationId="{CD9FE4EF-C4D8-49A0-B2FF-81D8DB7D8A24}"/>
          </ac:spMkLst>
        </pc:spChg>
        <pc:spChg chg="add del">
          <ac:chgData name="callwilliam9@gmail.com" userId="a5a2fa38974769ba" providerId="LiveId" clId="{4FE07A6D-24A3-45D2-8E28-E4D41EDBCF7B}" dt="2023-08-21T00:25:38.469" v="2876" actId="26606"/>
          <ac:spMkLst>
            <pc:docMk/>
            <pc:sldMk cId="2088496154" sldId="258"/>
            <ac:spMk id="14" creationId="{4300840D-0A0B-4512-BACA-B439D5B9C57C}"/>
          </ac:spMkLst>
        </pc:spChg>
        <pc:spChg chg="add del">
          <ac:chgData name="callwilliam9@gmail.com" userId="a5a2fa38974769ba" providerId="LiveId" clId="{4FE07A6D-24A3-45D2-8E28-E4D41EDBCF7B}" dt="2023-08-21T00:25:38.469" v="2876" actId="26606"/>
          <ac:spMkLst>
            <pc:docMk/>
            <pc:sldMk cId="2088496154" sldId="258"/>
            <ac:spMk id="16" creationId="{D2B78728-A580-49A7-84F9-6EF6F583ADE0}"/>
          </ac:spMkLst>
        </pc:spChg>
        <pc:spChg chg="add del">
          <ac:chgData name="callwilliam9@gmail.com" userId="a5a2fa38974769ba" providerId="LiveId" clId="{4FE07A6D-24A3-45D2-8E28-E4D41EDBCF7B}" dt="2023-08-21T00:25:38.469" v="2876" actId="26606"/>
          <ac:spMkLst>
            <pc:docMk/>
            <pc:sldMk cId="2088496154" sldId="258"/>
            <ac:spMk id="18" creationId="{38FAA1A1-D861-433F-88FA-1E9D6FD31D11}"/>
          </ac:spMkLst>
        </pc:spChg>
        <pc:spChg chg="add del">
          <ac:chgData name="callwilliam9@gmail.com" userId="a5a2fa38974769ba" providerId="LiveId" clId="{4FE07A6D-24A3-45D2-8E28-E4D41EDBCF7B}" dt="2023-08-21T00:25:38.469" v="2876" actId="26606"/>
          <ac:spMkLst>
            <pc:docMk/>
            <pc:sldMk cId="2088496154" sldId="258"/>
            <ac:spMk id="20" creationId="{8D71EDA1-87BF-4D5D-AB79-F346FD19278A}"/>
          </ac:spMkLst>
        </pc:spChg>
        <pc:spChg chg="add">
          <ac:chgData name="callwilliam9@gmail.com" userId="a5a2fa38974769ba" providerId="LiveId" clId="{4FE07A6D-24A3-45D2-8E28-E4D41EDBCF7B}" dt="2023-08-21T00:25:38.483" v="2877" actId="26606"/>
          <ac:spMkLst>
            <pc:docMk/>
            <pc:sldMk cId="2088496154" sldId="258"/>
            <ac:spMk id="22" creationId="{907EF6B7-1338-4443-8C46-6A318D952DFD}"/>
          </ac:spMkLst>
        </pc:spChg>
        <pc:spChg chg="add">
          <ac:chgData name="callwilliam9@gmail.com" userId="a5a2fa38974769ba" providerId="LiveId" clId="{4FE07A6D-24A3-45D2-8E28-E4D41EDBCF7B}" dt="2023-08-21T00:25:38.483" v="2877" actId="26606"/>
          <ac:spMkLst>
            <pc:docMk/>
            <pc:sldMk cId="2088496154" sldId="258"/>
            <ac:spMk id="23" creationId="{DAAE4CDD-124C-4DCF-9584-B6033B545DD5}"/>
          </ac:spMkLst>
        </pc:spChg>
        <pc:spChg chg="add">
          <ac:chgData name="callwilliam9@gmail.com" userId="a5a2fa38974769ba" providerId="LiveId" clId="{4FE07A6D-24A3-45D2-8E28-E4D41EDBCF7B}" dt="2023-08-21T00:25:38.483" v="2877" actId="26606"/>
          <ac:spMkLst>
            <pc:docMk/>
            <pc:sldMk cId="2088496154" sldId="258"/>
            <ac:spMk id="24" creationId="{081E4A58-353D-44AE-B2FC-2A74E2E400F7}"/>
          </ac:spMkLst>
        </pc:spChg>
      </pc:sldChg>
      <pc:sldChg chg="addSp modSp mod setBg">
        <pc:chgData name="callwilliam9@gmail.com" userId="a5a2fa38974769ba" providerId="LiveId" clId="{4FE07A6D-24A3-45D2-8E28-E4D41EDBCF7B}" dt="2023-08-21T00:25:44.719" v="2878" actId="26606"/>
        <pc:sldMkLst>
          <pc:docMk/>
          <pc:sldMk cId="2845502212" sldId="268"/>
        </pc:sldMkLst>
        <pc:spChg chg="mod">
          <ac:chgData name="callwilliam9@gmail.com" userId="a5a2fa38974769ba" providerId="LiveId" clId="{4FE07A6D-24A3-45D2-8E28-E4D41EDBCF7B}" dt="2023-08-21T00:25:44.719" v="2878" actId="26606"/>
          <ac:spMkLst>
            <pc:docMk/>
            <pc:sldMk cId="2845502212" sldId="268"/>
            <ac:spMk id="2" creationId="{FC69DA2D-5896-31E7-3E5F-CD619132B4BA}"/>
          </ac:spMkLst>
        </pc:spChg>
        <pc:spChg chg="mod">
          <ac:chgData name="callwilliam9@gmail.com" userId="a5a2fa38974769ba" providerId="LiveId" clId="{4FE07A6D-24A3-45D2-8E28-E4D41EDBCF7B}" dt="2023-08-21T00:25:44.719" v="2878" actId="26606"/>
          <ac:spMkLst>
            <pc:docMk/>
            <pc:sldMk cId="2845502212" sldId="268"/>
            <ac:spMk id="3" creationId="{16E08EF8-8EDA-CD10-B95B-E5B86E3D7655}"/>
          </ac:spMkLst>
        </pc:spChg>
        <pc:spChg chg="add">
          <ac:chgData name="callwilliam9@gmail.com" userId="a5a2fa38974769ba" providerId="LiveId" clId="{4FE07A6D-24A3-45D2-8E28-E4D41EDBCF7B}" dt="2023-08-21T00:25:44.719" v="2878" actId="26606"/>
          <ac:spMkLst>
            <pc:docMk/>
            <pc:sldMk cId="2845502212" sldId="268"/>
            <ac:spMk id="8" creationId="{907EF6B7-1338-4443-8C46-6A318D952DFD}"/>
          </ac:spMkLst>
        </pc:spChg>
        <pc:spChg chg="add">
          <ac:chgData name="callwilliam9@gmail.com" userId="a5a2fa38974769ba" providerId="LiveId" clId="{4FE07A6D-24A3-45D2-8E28-E4D41EDBCF7B}" dt="2023-08-21T00:25:44.719" v="2878" actId="26606"/>
          <ac:spMkLst>
            <pc:docMk/>
            <pc:sldMk cId="2845502212" sldId="268"/>
            <ac:spMk id="10" creationId="{DAAE4CDD-124C-4DCF-9584-B6033B545DD5}"/>
          </ac:spMkLst>
        </pc:spChg>
        <pc:spChg chg="add">
          <ac:chgData name="callwilliam9@gmail.com" userId="a5a2fa38974769ba" providerId="LiveId" clId="{4FE07A6D-24A3-45D2-8E28-E4D41EDBCF7B}" dt="2023-08-21T00:25:44.719" v="2878" actId="26606"/>
          <ac:spMkLst>
            <pc:docMk/>
            <pc:sldMk cId="2845502212" sldId="268"/>
            <ac:spMk id="12" creationId="{081E4A58-353D-44AE-B2FC-2A74E2E400F7}"/>
          </ac:spMkLst>
        </pc:spChg>
      </pc:sldChg>
      <pc:sldChg chg="addSp modSp mod setBg">
        <pc:chgData name="callwilliam9@gmail.com" userId="a5a2fa38974769ba" providerId="LiveId" clId="{4FE07A6D-24A3-45D2-8E28-E4D41EDBCF7B}" dt="2023-08-21T00:25:50.957" v="2879" actId="26606"/>
        <pc:sldMkLst>
          <pc:docMk/>
          <pc:sldMk cId="3540654934" sldId="274"/>
        </pc:sldMkLst>
        <pc:spChg chg="mod">
          <ac:chgData name="callwilliam9@gmail.com" userId="a5a2fa38974769ba" providerId="LiveId" clId="{4FE07A6D-24A3-45D2-8E28-E4D41EDBCF7B}" dt="2023-08-21T00:25:50.957" v="2879" actId="26606"/>
          <ac:spMkLst>
            <pc:docMk/>
            <pc:sldMk cId="3540654934" sldId="274"/>
            <ac:spMk id="2" creationId="{9721647B-E71A-9FA0-2DD0-F272504B57F3}"/>
          </ac:spMkLst>
        </pc:spChg>
        <pc:spChg chg="mod">
          <ac:chgData name="callwilliam9@gmail.com" userId="a5a2fa38974769ba" providerId="LiveId" clId="{4FE07A6D-24A3-45D2-8E28-E4D41EDBCF7B}" dt="2023-08-21T00:25:50.957" v="2879" actId="26606"/>
          <ac:spMkLst>
            <pc:docMk/>
            <pc:sldMk cId="3540654934" sldId="274"/>
            <ac:spMk id="3" creationId="{F1742BAF-6AB0-53FF-A3EC-0C4DB02979EE}"/>
          </ac:spMkLst>
        </pc:spChg>
        <pc:spChg chg="add">
          <ac:chgData name="callwilliam9@gmail.com" userId="a5a2fa38974769ba" providerId="LiveId" clId="{4FE07A6D-24A3-45D2-8E28-E4D41EDBCF7B}" dt="2023-08-21T00:25:50.957" v="2879" actId="26606"/>
          <ac:spMkLst>
            <pc:docMk/>
            <pc:sldMk cId="3540654934" sldId="274"/>
            <ac:spMk id="8" creationId="{907EF6B7-1338-4443-8C46-6A318D952DFD}"/>
          </ac:spMkLst>
        </pc:spChg>
        <pc:spChg chg="add">
          <ac:chgData name="callwilliam9@gmail.com" userId="a5a2fa38974769ba" providerId="LiveId" clId="{4FE07A6D-24A3-45D2-8E28-E4D41EDBCF7B}" dt="2023-08-21T00:25:50.957" v="2879" actId="26606"/>
          <ac:spMkLst>
            <pc:docMk/>
            <pc:sldMk cId="3540654934" sldId="274"/>
            <ac:spMk id="10" creationId="{DAAE4CDD-124C-4DCF-9584-B6033B545DD5}"/>
          </ac:spMkLst>
        </pc:spChg>
        <pc:spChg chg="add">
          <ac:chgData name="callwilliam9@gmail.com" userId="a5a2fa38974769ba" providerId="LiveId" clId="{4FE07A6D-24A3-45D2-8E28-E4D41EDBCF7B}" dt="2023-08-21T00:25:50.957" v="2879" actId="26606"/>
          <ac:spMkLst>
            <pc:docMk/>
            <pc:sldMk cId="3540654934" sldId="274"/>
            <ac:spMk id="12" creationId="{081E4A58-353D-44AE-B2FC-2A74E2E400F7}"/>
          </ac:spMkLst>
        </pc:spChg>
      </pc:sldChg>
      <pc:sldChg chg="addSp modSp mod setBg">
        <pc:chgData name="callwilliam9@gmail.com" userId="a5a2fa38974769ba" providerId="LiveId" clId="{4FE07A6D-24A3-45D2-8E28-E4D41EDBCF7B}" dt="2023-08-21T00:26:01.797" v="2880" actId="26606"/>
        <pc:sldMkLst>
          <pc:docMk/>
          <pc:sldMk cId="362371875" sldId="278"/>
        </pc:sldMkLst>
        <pc:spChg chg="mod">
          <ac:chgData name="callwilliam9@gmail.com" userId="a5a2fa38974769ba" providerId="LiveId" clId="{4FE07A6D-24A3-45D2-8E28-E4D41EDBCF7B}" dt="2023-08-21T00:26:01.797" v="2880" actId="26606"/>
          <ac:spMkLst>
            <pc:docMk/>
            <pc:sldMk cId="362371875" sldId="278"/>
            <ac:spMk id="2" creationId="{5DF424A5-8AF4-E4FA-E8B4-2D8CE9B7B622}"/>
          </ac:spMkLst>
        </pc:spChg>
        <pc:spChg chg="mod">
          <ac:chgData name="callwilliam9@gmail.com" userId="a5a2fa38974769ba" providerId="LiveId" clId="{4FE07A6D-24A3-45D2-8E28-E4D41EDBCF7B}" dt="2023-08-21T00:26:01.797" v="2880" actId="26606"/>
          <ac:spMkLst>
            <pc:docMk/>
            <pc:sldMk cId="362371875" sldId="278"/>
            <ac:spMk id="3" creationId="{FDB8DFAE-0B64-B9BB-149A-B5F1BD3FA20F}"/>
          </ac:spMkLst>
        </pc:spChg>
        <pc:spChg chg="add">
          <ac:chgData name="callwilliam9@gmail.com" userId="a5a2fa38974769ba" providerId="LiveId" clId="{4FE07A6D-24A3-45D2-8E28-E4D41EDBCF7B}" dt="2023-08-21T00:26:01.797" v="2880" actId="26606"/>
          <ac:spMkLst>
            <pc:docMk/>
            <pc:sldMk cId="362371875" sldId="278"/>
            <ac:spMk id="8" creationId="{907EF6B7-1338-4443-8C46-6A318D952DFD}"/>
          </ac:spMkLst>
        </pc:spChg>
        <pc:spChg chg="add">
          <ac:chgData name="callwilliam9@gmail.com" userId="a5a2fa38974769ba" providerId="LiveId" clId="{4FE07A6D-24A3-45D2-8E28-E4D41EDBCF7B}" dt="2023-08-21T00:26:01.797" v="2880" actId="26606"/>
          <ac:spMkLst>
            <pc:docMk/>
            <pc:sldMk cId="362371875" sldId="278"/>
            <ac:spMk id="10" creationId="{DAAE4CDD-124C-4DCF-9584-B6033B545DD5}"/>
          </ac:spMkLst>
        </pc:spChg>
        <pc:spChg chg="add">
          <ac:chgData name="callwilliam9@gmail.com" userId="a5a2fa38974769ba" providerId="LiveId" clId="{4FE07A6D-24A3-45D2-8E28-E4D41EDBCF7B}" dt="2023-08-21T00:26:01.797" v="2880" actId="26606"/>
          <ac:spMkLst>
            <pc:docMk/>
            <pc:sldMk cId="362371875" sldId="278"/>
            <ac:spMk id="12" creationId="{081E4A58-353D-44AE-B2FC-2A74E2E400F7}"/>
          </ac:spMkLst>
        </pc:spChg>
      </pc:sldChg>
      <pc:sldChg chg="addSp modSp mod setBg">
        <pc:chgData name="callwilliam9@gmail.com" userId="a5a2fa38974769ba" providerId="LiveId" clId="{4FE07A6D-24A3-45D2-8E28-E4D41EDBCF7B}" dt="2023-08-21T00:26:19.862" v="2882" actId="26606"/>
        <pc:sldMkLst>
          <pc:docMk/>
          <pc:sldMk cId="2187687278" sldId="282"/>
        </pc:sldMkLst>
        <pc:spChg chg="mod">
          <ac:chgData name="callwilliam9@gmail.com" userId="a5a2fa38974769ba" providerId="LiveId" clId="{4FE07A6D-24A3-45D2-8E28-E4D41EDBCF7B}" dt="2023-08-21T00:26:19.862" v="2882" actId="26606"/>
          <ac:spMkLst>
            <pc:docMk/>
            <pc:sldMk cId="2187687278" sldId="282"/>
            <ac:spMk id="2" creationId="{9D8EC3E3-2701-C5C2-FA09-A6275BC61BCC}"/>
          </ac:spMkLst>
        </pc:spChg>
        <pc:spChg chg="mod">
          <ac:chgData name="callwilliam9@gmail.com" userId="a5a2fa38974769ba" providerId="LiveId" clId="{4FE07A6D-24A3-45D2-8E28-E4D41EDBCF7B}" dt="2023-08-21T00:26:19.862" v="2882" actId="26606"/>
          <ac:spMkLst>
            <pc:docMk/>
            <pc:sldMk cId="2187687278" sldId="282"/>
            <ac:spMk id="3" creationId="{D2749FF3-4253-A28C-29C7-01DAA3378DD3}"/>
          </ac:spMkLst>
        </pc:spChg>
        <pc:spChg chg="add">
          <ac:chgData name="callwilliam9@gmail.com" userId="a5a2fa38974769ba" providerId="LiveId" clId="{4FE07A6D-24A3-45D2-8E28-E4D41EDBCF7B}" dt="2023-08-21T00:26:19.862" v="2882" actId="26606"/>
          <ac:spMkLst>
            <pc:docMk/>
            <pc:sldMk cId="2187687278" sldId="282"/>
            <ac:spMk id="8" creationId="{907EF6B7-1338-4443-8C46-6A318D952DFD}"/>
          </ac:spMkLst>
        </pc:spChg>
        <pc:spChg chg="add">
          <ac:chgData name="callwilliam9@gmail.com" userId="a5a2fa38974769ba" providerId="LiveId" clId="{4FE07A6D-24A3-45D2-8E28-E4D41EDBCF7B}" dt="2023-08-21T00:26:19.862" v="2882" actId="26606"/>
          <ac:spMkLst>
            <pc:docMk/>
            <pc:sldMk cId="2187687278" sldId="282"/>
            <ac:spMk id="10" creationId="{DAAE4CDD-124C-4DCF-9584-B6033B545DD5}"/>
          </ac:spMkLst>
        </pc:spChg>
        <pc:spChg chg="add">
          <ac:chgData name="callwilliam9@gmail.com" userId="a5a2fa38974769ba" providerId="LiveId" clId="{4FE07A6D-24A3-45D2-8E28-E4D41EDBCF7B}" dt="2023-08-21T00:26:19.862" v="2882" actId="26606"/>
          <ac:spMkLst>
            <pc:docMk/>
            <pc:sldMk cId="2187687278" sldId="282"/>
            <ac:spMk id="12" creationId="{081E4A58-353D-44AE-B2FC-2A74E2E400F7}"/>
          </ac:spMkLst>
        </pc:spChg>
      </pc:sldChg>
      <pc:sldChg chg="addSp modSp mod ord setBg">
        <pc:chgData name="callwilliam9@gmail.com" userId="a5a2fa38974769ba" providerId="LiveId" clId="{4FE07A6D-24A3-45D2-8E28-E4D41EDBCF7B}" dt="2023-08-21T00:26:34.465" v="2884" actId="26606"/>
        <pc:sldMkLst>
          <pc:docMk/>
          <pc:sldMk cId="2739541" sldId="287"/>
        </pc:sldMkLst>
        <pc:spChg chg="mod">
          <ac:chgData name="callwilliam9@gmail.com" userId="a5a2fa38974769ba" providerId="LiveId" clId="{4FE07A6D-24A3-45D2-8E28-E4D41EDBCF7B}" dt="2023-08-21T00:26:34.465" v="2884" actId="26606"/>
          <ac:spMkLst>
            <pc:docMk/>
            <pc:sldMk cId="2739541" sldId="287"/>
            <ac:spMk id="2" creationId="{B9489A81-2DC5-F529-9E2C-9573E72C10F4}"/>
          </ac:spMkLst>
        </pc:spChg>
        <pc:spChg chg="mod">
          <ac:chgData name="callwilliam9@gmail.com" userId="a5a2fa38974769ba" providerId="LiveId" clId="{4FE07A6D-24A3-45D2-8E28-E4D41EDBCF7B}" dt="2023-08-21T00:26:34.465" v="2884" actId="26606"/>
          <ac:spMkLst>
            <pc:docMk/>
            <pc:sldMk cId="2739541" sldId="287"/>
            <ac:spMk id="3" creationId="{265AA029-527F-B266-8838-F6AA8214FFBC}"/>
          </ac:spMkLst>
        </pc:spChg>
        <pc:spChg chg="add">
          <ac:chgData name="callwilliam9@gmail.com" userId="a5a2fa38974769ba" providerId="LiveId" clId="{4FE07A6D-24A3-45D2-8E28-E4D41EDBCF7B}" dt="2023-08-21T00:26:34.465" v="2884" actId="26606"/>
          <ac:spMkLst>
            <pc:docMk/>
            <pc:sldMk cId="2739541" sldId="287"/>
            <ac:spMk id="8" creationId="{907EF6B7-1338-4443-8C46-6A318D952DFD}"/>
          </ac:spMkLst>
        </pc:spChg>
        <pc:spChg chg="add">
          <ac:chgData name="callwilliam9@gmail.com" userId="a5a2fa38974769ba" providerId="LiveId" clId="{4FE07A6D-24A3-45D2-8E28-E4D41EDBCF7B}" dt="2023-08-21T00:26:34.465" v="2884" actId="26606"/>
          <ac:spMkLst>
            <pc:docMk/>
            <pc:sldMk cId="2739541" sldId="287"/>
            <ac:spMk id="10" creationId="{DAAE4CDD-124C-4DCF-9584-B6033B545DD5}"/>
          </ac:spMkLst>
        </pc:spChg>
        <pc:spChg chg="add">
          <ac:chgData name="callwilliam9@gmail.com" userId="a5a2fa38974769ba" providerId="LiveId" clId="{4FE07A6D-24A3-45D2-8E28-E4D41EDBCF7B}" dt="2023-08-21T00:26:34.465" v="2884" actId="26606"/>
          <ac:spMkLst>
            <pc:docMk/>
            <pc:sldMk cId="2739541" sldId="287"/>
            <ac:spMk id="12" creationId="{081E4A58-353D-44AE-B2FC-2A74E2E400F7}"/>
          </ac:spMkLst>
        </pc:spChg>
      </pc:sldChg>
      <pc:sldChg chg="addSp modSp mod setBg">
        <pc:chgData name="callwilliam9@gmail.com" userId="a5a2fa38974769ba" providerId="LiveId" clId="{4FE07A6D-24A3-45D2-8E28-E4D41EDBCF7B}" dt="2023-08-21T00:26:39.910" v="2885" actId="26606"/>
        <pc:sldMkLst>
          <pc:docMk/>
          <pc:sldMk cId="2851614048" sldId="288"/>
        </pc:sldMkLst>
        <pc:spChg chg="mod">
          <ac:chgData name="callwilliam9@gmail.com" userId="a5a2fa38974769ba" providerId="LiveId" clId="{4FE07A6D-24A3-45D2-8E28-E4D41EDBCF7B}" dt="2023-08-21T00:26:39.910" v="2885" actId="26606"/>
          <ac:spMkLst>
            <pc:docMk/>
            <pc:sldMk cId="2851614048" sldId="288"/>
            <ac:spMk id="2" creationId="{0F3EABE8-F795-60DC-668B-DC01ECA30326}"/>
          </ac:spMkLst>
        </pc:spChg>
        <pc:spChg chg="mod">
          <ac:chgData name="callwilliam9@gmail.com" userId="a5a2fa38974769ba" providerId="LiveId" clId="{4FE07A6D-24A3-45D2-8E28-E4D41EDBCF7B}" dt="2023-08-21T00:26:39.910" v="2885" actId="26606"/>
          <ac:spMkLst>
            <pc:docMk/>
            <pc:sldMk cId="2851614048" sldId="288"/>
            <ac:spMk id="3" creationId="{AC7C0AF8-3CFF-4CA6-48C4-525AD48F60CC}"/>
          </ac:spMkLst>
        </pc:spChg>
        <pc:spChg chg="add">
          <ac:chgData name="callwilliam9@gmail.com" userId="a5a2fa38974769ba" providerId="LiveId" clId="{4FE07A6D-24A3-45D2-8E28-E4D41EDBCF7B}" dt="2023-08-21T00:26:39.910" v="2885" actId="26606"/>
          <ac:spMkLst>
            <pc:docMk/>
            <pc:sldMk cId="2851614048" sldId="288"/>
            <ac:spMk id="8" creationId="{907EF6B7-1338-4443-8C46-6A318D952DFD}"/>
          </ac:spMkLst>
        </pc:spChg>
        <pc:spChg chg="add">
          <ac:chgData name="callwilliam9@gmail.com" userId="a5a2fa38974769ba" providerId="LiveId" clId="{4FE07A6D-24A3-45D2-8E28-E4D41EDBCF7B}" dt="2023-08-21T00:26:39.910" v="2885" actId="26606"/>
          <ac:spMkLst>
            <pc:docMk/>
            <pc:sldMk cId="2851614048" sldId="288"/>
            <ac:spMk id="10" creationId="{DAAE4CDD-124C-4DCF-9584-B6033B545DD5}"/>
          </ac:spMkLst>
        </pc:spChg>
        <pc:spChg chg="add">
          <ac:chgData name="callwilliam9@gmail.com" userId="a5a2fa38974769ba" providerId="LiveId" clId="{4FE07A6D-24A3-45D2-8E28-E4D41EDBCF7B}" dt="2023-08-21T00:26:39.910" v="2885" actId="26606"/>
          <ac:spMkLst>
            <pc:docMk/>
            <pc:sldMk cId="2851614048" sldId="288"/>
            <ac:spMk id="12" creationId="{081E4A58-353D-44AE-B2FC-2A74E2E400F7}"/>
          </ac:spMkLst>
        </pc:spChg>
      </pc:sldChg>
      <pc:sldChg chg="addSp modSp mod setBg">
        <pc:chgData name="callwilliam9@gmail.com" userId="a5a2fa38974769ba" providerId="LiveId" clId="{4FE07A6D-24A3-45D2-8E28-E4D41EDBCF7B}" dt="2023-08-21T00:26:12.254" v="2881" actId="26606"/>
        <pc:sldMkLst>
          <pc:docMk/>
          <pc:sldMk cId="1642184284" sldId="289"/>
        </pc:sldMkLst>
        <pc:spChg chg="mod">
          <ac:chgData name="callwilliam9@gmail.com" userId="a5a2fa38974769ba" providerId="LiveId" clId="{4FE07A6D-24A3-45D2-8E28-E4D41EDBCF7B}" dt="2023-08-21T00:26:12.254" v="2881" actId="26606"/>
          <ac:spMkLst>
            <pc:docMk/>
            <pc:sldMk cId="1642184284" sldId="289"/>
            <ac:spMk id="2" creationId="{2EA61E20-C7A5-4AAA-4CB8-AC8EFD4DCF99}"/>
          </ac:spMkLst>
        </pc:spChg>
        <pc:spChg chg="mod">
          <ac:chgData name="callwilliam9@gmail.com" userId="a5a2fa38974769ba" providerId="LiveId" clId="{4FE07A6D-24A3-45D2-8E28-E4D41EDBCF7B}" dt="2023-08-21T00:26:12.254" v="2881" actId="26606"/>
          <ac:spMkLst>
            <pc:docMk/>
            <pc:sldMk cId="1642184284" sldId="289"/>
            <ac:spMk id="3" creationId="{B5116240-F995-F695-32C5-432EEC8A7358}"/>
          </ac:spMkLst>
        </pc:spChg>
        <pc:spChg chg="add">
          <ac:chgData name="callwilliam9@gmail.com" userId="a5a2fa38974769ba" providerId="LiveId" clId="{4FE07A6D-24A3-45D2-8E28-E4D41EDBCF7B}" dt="2023-08-21T00:26:12.254" v="2881" actId="26606"/>
          <ac:spMkLst>
            <pc:docMk/>
            <pc:sldMk cId="1642184284" sldId="289"/>
            <ac:spMk id="8" creationId="{907EF6B7-1338-4443-8C46-6A318D952DFD}"/>
          </ac:spMkLst>
        </pc:spChg>
        <pc:spChg chg="add">
          <ac:chgData name="callwilliam9@gmail.com" userId="a5a2fa38974769ba" providerId="LiveId" clId="{4FE07A6D-24A3-45D2-8E28-E4D41EDBCF7B}" dt="2023-08-21T00:26:12.254" v="2881" actId="26606"/>
          <ac:spMkLst>
            <pc:docMk/>
            <pc:sldMk cId="1642184284" sldId="289"/>
            <ac:spMk id="10" creationId="{DAAE4CDD-124C-4DCF-9584-B6033B545DD5}"/>
          </ac:spMkLst>
        </pc:spChg>
        <pc:spChg chg="add">
          <ac:chgData name="callwilliam9@gmail.com" userId="a5a2fa38974769ba" providerId="LiveId" clId="{4FE07A6D-24A3-45D2-8E28-E4D41EDBCF7B}" dt="2023-08-21T00:26:12.254" v="2881" actId="26606"/>
          <ac:spMkLst>
            <pc:docMk/>
            <pc:sldMk cId="1642184284" sldId="289"/>
            <ac:spMk id="12" creationId="{081E4A58-353D-44AE-B2FC-2A74E2E400F7}"/>
          </ac:spMkLst>
        </pc:spChg>
      </pc:sldChg>
      <pc:sldChg chg="del">
        <pc:chgData name="callwilliam9@gmail.com" userId="a5a2fa38974769ba" providerId="LiveId" clId="{4FE07A6D-24A3-45D2-8E28-E4D41EDBCF7B}" dt="2023-08-21T00:16:40.855" v="1728"/>
        <pc:sldMkLst>
          <pc:docMk/>
          <pc:sldMk cId="1459078397" sldId="309"/>
        </pc:sldMkLst>
      </pc:sldChg>
      <pc:sldChg chg="del">
        <pc:chgData name="callwilliam9@gmail.com" userId="a5a2fa38974769ba" providerId="LiveId" clId="{4FE07A6D-24A3-45D2-8E28-E4D41EDBCF7B}" dt="2023-08-21T00:16:40.855" v="1728"/>
        <pc:sldMkLst>
          <pc:docMk/>
          <pc:sldMk cId="3709691493" sldId="310"/>
        </pc:sldMkLst>
      </pc:sldChg>
      <pc:sldChg chg="del">
        <pc:chgData name="callwilliam9@gmail.com" userId="a5a2fa38974769ba" providerId="LiveId" clId="{4FE07A6D-24A3-45D2-8E28-E4D41EDBCF7B}" dt="2023-08-21T00:16:40.855" v="1728"/>
        <pc:sldMkLst>
          <pc:docMk/>
          <pc:sldMk cId="981791680" sldId="311"/>
        </pc:sldMkLst>
      </pc:sldChg>
      <pc:sldChg chg="del">
        <pc:chgData name="callwilliam9@gmail.com" userId="a5a2fa38974769ba" providerId="LiveId" clId="{4FE07A6D-24A3-45D2-8E28-E4D41EDBCF7B}" dt="2023-08-21T00:16:40.855" v="1728"/>
        <pc:sldMkLst>
          <pc:docMk/>
          <pc:sldMk cId="2334088120" sldId="312"/>
        </pc:sldMkLst>
      </pc:sldChg>
      <pc:sldChg chg="del">
        <pc:chgData name="callwilliam9@gmail.com" userId="a5a2fa38974769ba" providerId="LiveId" clId="{4FE07A6D-24A3-45D2-8E28-E4D41EDBCF7B}" dt="2023-08-21T00:16:40.855" v="1728"/>
        <pc:sldMkLst>
          <pc:docMk/>
          <pc:sldMk cId="109629799" sldId="313"/>
        </pc:sldMkLst>
      </pc:sldChg>
      <pc:sldChg chg="addSp modSp new mod setBg">
        <pc:chgData name="callwilliam9@gmail.com" userId="a5a2fa38974769ba" providerId="LiveId" clId="{4FE07A6D-24A3-45D2-8E28-E4D41EDBCF7B}" dt="2023-08-21T00:26:30.666" v="2883" actId="26606"/>
        <pc:sldMkLst>
          <pc:docMk/>
          <pc:sldMk cId="3084902108" sldId="313"/>
        </pc:sldMkLst>
        <pc:spChg chg="mod">
          <ac:chgData name="callwilliam9@gmail.com" userId="a5a2fa38974769ba" providerId="LiveId" clId="{4FE07A6D-24A3-45D2-8E28-E4D41EDBCF7B}" dt="2023-08-21T00:26:30.666" v="2883" actId="26606"/>
          <ac:spMkLst>
            <pc:docMk/>
            <pc:sldMk cId="3084902108" sldId="313"/>
            <ac:spMk id="2" creationId="{6A06FE91-0416-64C3-8D3A-D5B3A04F380F}"/>
          </ac:spMkLst>
        </pc:spChg>
        <pc:spChg chg="mod">
          <ac:chgData name="callwilliam9@gmail.com" userId="a5a2fa38974769ba" providerId="LiveId" clId="{4FE07A6D-24A3-45D2-8E28-E4D41EDBCF7B}" dt="2023-08-21T00:26:30.666" v="2883" actId="26606"/>
          <ac:spMkLst>
            <pc:docMk/>
            <pc:sldMk cId="3084902108" sldId="313"/>
            <ac:spMk id="3" creationId="{A89DEE8F-FDDA-DEE6-F9A1-F773FD6E81DC}"/>
          </ac:spMkLst>
        </pc:spChg>
        <pc:spChg chg="add">
          <ac:chgData name="callwilliam9@gmail.com" userId="a5a2fa38974769ba" providerId="LiveId" clId="{4FE07A6D-24A3-45D2-8E28-E4D41EDBCF7B}" dt="2023-08-21T00:26:30.666" v="2883" actId="26606"/>
          <ac:spMkLst>
            <pc:docMk/>
            <pc:sldMk cId="3084902108" sldId="313"/>
            <ac:spMk id="8" creationId="{907EF6B7-1338-4443-8C46-6A318D952DFD}"/>
          </ac:spMkLst>
        </pc:spChg>
        <pc:spChg chg="add">
          <ac:chgData name="callwilliam9@gmail.com" userId="a5a2fa38974769ba" providerId="LiveId" clId="{4FE07A6D-24A3-45D2-8E28-E4D41EDBCF7B}" dt="2023-08-21T00:26:30.666" v="2883" actId="26606"/>
          <ac:spMkLst>
            <pc:docMk/>
            <pc:sldMk cId="3084902108" sldId="313"/>
            <ac:spMk id="10" creationId="{DAAE4CDD-124C-4DCF-9584-B6033B545DD5}"/>
          </ac:spMkLst>
        </pc:spChg>
        <pc:spChg chg="add">
          <ac:chgData name="callwilliam9@gmail.com" userId="a5a2fa38974769ba" providerId="LiveId" clId="{4FE07A6D-24A3-45D2-8E28-E4D41EDBCF7B}" dt="2023-08-21T00:26:30.666" v="2883" actId="26606"/>
          <ac:spMkLst>
            <pc:docMk/>
            <pc:sldMk cId="3084902108" sldId="313"/>
            <ac:spMk id="12" creationId="{081E4A58-353D-44AE-B2FC-2A74E2E400F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80F1-CB03-A2C0-8891-7E2994C5C4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B80F3B-5131-AC8E-6B02-F85DB7F947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08C1-0FB7-C1B4-F478-8547EB2A72FA}"/>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33756232-3B94-6C4E-B5A2-5D48372F4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31E14-A882-F183-2C1B-675B03621140}"/>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175281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724E-954B-4F5D-C437-26CB08D7B3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24BF7-FA41-4EBA-5BB9-E30BCF2BB2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0A9E4-1E9F-ACF1-0B64-2142044D571F}"/>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8F7A5F06-DC35-C64D-13AE-7E52D33F9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8E14-EC37-0AC3-84C7-3BC2141CD967}"/>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387599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F6646F-DD1C-4345-77D0-5086F5518C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070A99-972A-EC06-38E4-DA96DF706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78F83-2C7A-F5B9-B69E-44203C529A30}"/>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E9869EA2-0EEF-CE57-82AF-4195CB449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9E518-E902-93AD-7509-1806FC112B30}"/>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399177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F157-1CBB-0328-0F36-4CD16DFE1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7CCEA-AC06-A686-C8D2-6ACA3E3B2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3B6DA-6E07-153A-5A43-66B3C063BDDC}"/>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B9DF054C-DE9E-1624-C50D-3BE3DB282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EFB9C-084C-4B94-C3C7-E7703A6753AD}"/>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376656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338B-53BE-8E20-32C4-50EB4EB53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A1827-5AA1-E71C-23F0-D2461018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8A3A0-165C-2494-1C72-E9E8E1AF27A9}"/>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9136CCC5-5666-34DF-939B-7FBB2B7F2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16595-B815-2E80-B52D-CAD923EF3939}"/>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411521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5685-16E9-1A97-F2E1-1D52CFDC6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960AE-727B-75CB-55E1-060471B970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0BB208-89EC-E31D-AD62-EB994AA45E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8C92B3-78DF-3943-3750-0AB23BCF2291}"/>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6" name="Footer Placeholder 5">
            <a:extLst>
              <a:ext uri="{FF2B5EF4-FFF2-40B4-BE49-F238E27FC236}">
                <a16:creationId xmlns:a16="http://schemas.microsoft.com/office/drawing/2014/main" id="{2A28C31E-2203-8DF9-7431-157072083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5BF87-93F0-8DBA-B2DC-D927EC7BCCBA}"/>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1906205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2923-79EB-83DA-A8DB-DEFE21310F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681299-5455-E84E-86FD-1D1A221D6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BCF5F9-9D3C-D7AD-B378-C23B50897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3AD630-8D3F-3B52-B2FB-0CC04DE0F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627FB-D08D-1320-ACDD-08F8D577D7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14704C-611C-A946-AC41-A950534EC609}"/>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8" name="Footer Placeholder 7">
            <a:extLst>
              <a:ext uri="{FF2B5EF4-FFF2-40B4-BE49-F238E27FC236}">
                <a16:creationId xmlns:a16="http://schemas.microsoft.com/office/drawing/2014/main" id="{7FD726A0-676A-DA3F-8A89-D2F2395C5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2F6FD1-BD62-0B86-714C-085CD3DEB9BE}"/>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342925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8A33-7BC4-FD7D-6D33-8395CF623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99F51D-73CC-947E-1A60-B2BD21E4E710}"/>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4" name="Footer Placeholder 3">
            <a:extLst>
              <a:ext uri="{FF2B5EF4-FFF2-40B4-BE49-F238E27FC236}">
                <a16:creationId xmlns:a16="http://schemas.microsoft.com/office/drawing/2014/main" id="{7F1CD611-5D74-92AD-AFD8-22086A566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37168C-6D84-B759-426E-214FDC58E7BF}"/>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116698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051E2-E700-01F3-870F-18042690EE81}"/>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3" name="Footer Placeholder 2">
            <a:extLst>
              <a:ext uri="{FF2B5EF4-FFF2-40B4-BE49-F238E27FC236}">
                <a16:creationId xmlns:a16="http://schemas.microsoft.com/office/drawing/2014/main" id="{50789D49-CEBA-CC73-08F4-759371B263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D074C1-9D99-EC88-E98D-F8AC6C25B6FE}"/>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9754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6FDA-2167-CA56-34B8-1D6539161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01EDEE-0CBD-B21B-9814-BA5C8DFC0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639DFB-9883-C474-5DE6-69C2BAE6A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27FA8-C216-4155-1442-2FA5BB4ED6B9}"/>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6" name="Footer Placeholder 5">
            <a:extLst>
              <a:ext uri="{FF2B5EF4-FFF2-40B4-BE49-F238E27FC236}">
                <a16:creationId xmlns:a16="http://schemas.microsoft.com/office/drawing/2014/main" id="{3B47DCC2-F42C-9523-6B8A-9E9DBB019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C357D-EF37-52B7-A0F6-E753C6A2CE0E}"/>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292410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5D7-9DAF-7687-FD1E-038454FFE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3E2B9C-F98E-D389-B5B6-8C8B3E91B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FE3DE-0E08-8676-EF5C-F332603B8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F9CA64-8970-DAD5-528E-6EC47F339AAB}"/>
              </a:ext>
            </a:extLst>
          </p:cNvPr>
          <p:cNvSpPr>
            <a:spLocks noGrp="1"/>
          </p:cNvSpPr>
          <p:nvPr>
            <p:ph type="dt" sz="half" idx="10"/>
          </p:nvPr>
        </p:nvSpPr>
        <p:spPr/>
        <p:txBody>
          <a:bodyPr/>
          <a:lstStyle/>
          <a:p>
            <a:fld id="{55DCDF81-F043-4ACC-9E59-F352B76D664B}" type="datetimeFigureOut">
              <a:rPr lang="en-US" smtClean="0"/>
              <a:t>8/20/2023</a:t>
            </a:fld>
            <a:endParaRPr lang="en-US"/>
          </a:p>
        </p:txBody>
      </p:sp>
      <p:sp>
        <p:nvSpPr>
          <p:cNvPr id="6" name="Footer Placeholder 5">
            <a:extLst>
              <a:ext uri="{FF2B5EF4-FFF2-40B4-BE49-F238E27FC236}">
                <a16:creationId xmlns:a16="http://schemas.microsoft.com/office/drawing/2014/main" id="{439B372E-0F11-3186-7B70-8C65E18AF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A025B-E5D7-AF27-227C-BAAC0C41231D}"/>
              </a:ext>
            </a:extLst>
          </p:cNvPr>
          <p:cNvSpPr>
            <a:spLocks noGrp="1"/>
          </p:cNvSpPr>
          <p:nvPr>
            <p:ph type="sldNum" sz="quarter" idx="12"/>
          </p:nvPr>
        </p:nvSpPr>
        <p:spPr/>
        <p:txBody>
          <a:bodyPr/>
          <a:lstStyle/>
          <a:p>
            <a:fld id="{AA39C316-67D8-4471-8BB3-17D93BFCF106}" type="slidenum">
              <a:rPr lang="en-US" smtClean="0"/>
              <a:t>‹#›</a:t>
            </a:fld>
            <a:endParaRPr lang="en-US"/>
          </a:p>
        </p:txBody>
      </p:sp>
    </p:spTree>
    <p:extLst>
      <p:ext uri="{BB962C8B-B14F-4D97-AF65-F5344CB8AC3E}">
        <p14:creationId xmlns:p14="http://schemas.microsoft.com/office/powerpoint/2010/main" val="116080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03FB5F-0767-5B7D-FEE7-EC0C4058F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5911E-0B52-551D-4F7C-D1885C0E8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A20A6-2EE4-B36D-4EA2-5BAA4BA18E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CDF81-F043-4ACC-9E59-F352B76D664B}" type="datetimeFigureOut">
              <a:rPr lang="en-US" smtClean="0"/>
              <a:t>8/20/2023</a:t>
            </a:fld>
            <a:endParaRPr lang="en-US"/>
          </a:p>
        </p:txBody>
      </p:sp>
      <p:sp>
        <p:nvSpPr>
          <p:cNvPr id="5" name="Footer Placeholder 4">
            <a:extLst>
              <a:ext uri="{FF2B5EF4-FFF2-40B4-BE49-F238E27FC236}">
                <a16:creationId xmlns:a16="http://schemas.microsoft.com/office/drawing/2014/main" id="{A527204B-D991-24CF-2170-9B2AC792B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E9026-917A-80E4-4452-8FD3B6311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9C316-67D8-4471-8BB3-17D93BFCF106}" type="slidenum">
              <a:rPr lang="en-US" smtClean="0"/>
              <a:t>‹#›</a:t>
            </a:fld>
            <a:endParaRPr lang="en-US"/>
          </a:p>
        </p:txBody>
      </p:sp>
    </p:spTree>
    <p:extLst>
      <p:ext uri="{BB962C8B-B14F-4D97-AF65-F5344CB8AC3E}">
        <p14:creationId xmlns:p14="http://schemas.microsoft.com/office/powerpoint/2010/main" val="3186897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2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6A1B86-DC99-46B9-B5AA-A7E928EA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304FFE-74E9-4316-B822-F35A685E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E906B-7970-6387-1BB1-0C6FB32655BB}"/>
              </a:ext>
            </a:extLst>
          </p:cNvPr>
          <p:cNvSpPr>
            <a:spLocks noGrp="1"/>
          </p:cNvSpPr>
          <p:nvPr>
            <p:ph type="ctrTitle"/>
          </p:nvPr>
        </p:nvSpPr>
        <p:spPr>
          <a:xfrm>
            <a:off x="5162550" y="1562669"/>
            <a:ext cx="5636113" cy="2456597"/>
          </a:xfrm>
        </p:spPr>
        <p:txBody>
          <a:bodyPr anchor="b">
            <a:normAutofit/>
          </a:bodyPr>
          <a:lstStyle/>
          <a:p>
            <a:r>
              <a:rPr lang="en-US" sz="4400">
                <a:solidFill>
                  <a:schemeClr val="tx1">
                    <a:lumMod val="85000"/>
                    <a:lumOff val="15000"/>
                  </a:schemeClr>
                </a:solidFill>
              </a:rPr>
              <a:t>PHYS204 Final</a:t>
            </a:r>
          </a:p>
        </p:txBody>
      </p:sp>
      <p:sp>
        <p:nvSpPr>
          <p:cNvPr id="3" name="Subtitle 2">
            <a:extLst>
              <a:ext uri="{FF2B5EF4-FFF2-40B4-BE49-F238E27FC236}">
                <a16:creationId xmlns:a16="http://schemas.microsoft.com/office/drawing/2014/main" id="{BA1D17A6-645A-8076-650F-D561DEF7605E}"/>
              </a:ext>
            </a:extLst>
          </p:cNvPr>
          <p:cNvSpPr>
            <a:spLocks noGrp="1"/>
          </p:cNvSpPr>
          <p:nvPr>
            <p:ph type="subTitle" idx="1"/>
          </p:nvPr>
        </p:nvSpPr>
        <p:spPr>
          <a:xfrm>
            <a:off x="5649309" y="4298722"/>
            <a:ext cx="4678086" cy="1148885"/>
          </a:xfrm>
        </p:spPr>
        <p:txBody>
          <a:bodyPr anchor="t">
            <a:normAutofit/>
          </a:bodyPr>
          <a:lstStyle/>
          <a:p>
            <a:r>
              <a:rPr lang="en-US" sz="1800">
                <a:solidFill>
                  <a:schemeClr val="tx1">
                    <a:lumMod val="85000"/>
                    <a:lumOff val="15000"/>
                  </a:schemeClr>
                </a:solidFill>
              </a:rPr>
              <a:t>By William Call</a:t>
            </a:r>
          </a:p>
        </p:txBody>
      </p:sp>
      <p:pic>
        <p:nvPicPr>
          <p:cNvPr id="5" name="Picture 4">
            <a:extLst>
              <a:ext uri="{FF2B5EF4-FFF2-40B4-BE49-F238E27FC236}">
                <a16:creationId xmlns:a16="http://schemas.microsoft.com/office/drawing/2014/main" id="{6C0B194F-DC77-C0FA-106E-5E1372AE64FC}"/>
              </a:ext>
            </a:extLst>
          </p:cNvPr>
          <p:cNvPicPr>
            <a:picLocks noChangeAspect="1"/>
          </p:cNvPicPr>
          <p:nvPr/>
        </p:nvPicPr>
        <p:blipFill rotWithShape="1">
          <a:blip r:embed="rId2"/>
          <a:srcRect l="4205" r="58969" b="-1"/>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Tree>
    <p:extLst>
      <p:ext uri="{BB962C8B-B14F-4D97-AF65-F5344CB8AC3E}">
        <p14:creationId xmlns:p14="http://schemas.microsoft.com/office/powerpoint/2010/main" val="33302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6" name="Content Placeholder 5" descr="A close-up of a circuit board&#10;&#10;Description automatically generated">
            <a:extLst>
              <a:ext uri="{FF2B5EF4-FFF2-40B4-BE49-F238E27FC236}">
                <a16:creationId xmlns:a16="http://schemas.microsoft.com/office/drawing/2014/main" id="{6E0663E3-1FAF-7C5C-11A7-5C97034F5A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32475" y="2051113"/>
            <a:ext cx="4873625" cy="2746249"/>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Ruler or tape measurer </a:t>
            </a:r>
          </a:p>
          <a:p>
            <a:pPr marL="285750" lvl="0" indent="-285750">
              <a:buFont typeface="Arial" panose="020B0604020202020204" pitchFamily="34" charset="0"/>
              <a:buChar char="•"/>
            </a:pPr>
            <a:r>
              <a:rPr lang="en-US" dirty="0"/>
              <a:t>Large and flat object to act as obstacle</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5EB5456D-8334-45B4-A679-3FDA5BD24E9D}"/>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30243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pic>
        <p:nvPicPr>
          <p:cNvPr id="7" name="Content Placeholder 6">
            <a:extLst>
              <a:ext uri="{FF2B5EF4-FFF2-40B4-BE49-F238E27FC236}">
                <a16:creationId xmlns:a16="http://schemas.microsoft.com/office/drawing/2014/main" id="{E4756EB9-8E10-464D-34C8-7091742EF077}"/>
              </a:ext>
            </a:extLst>
          </p:cNvPr>
          <p:cNvPicPr>
            <a:picLocks noGrp="1" noChangeAspect="1"/>
          </p:cNvPicPr>
          <p:nvPr>
            <p:ph idx="1"/>
          </p:nvPr>
        </p:nvPicPr>
        <p:blipFill>
          <a:blip r:embed="rId2"/>
          <a:stretch>
            <a:fillRect/>
          </a:stretch>
        </p:blipFill>
        <p:spPr>
          <a:xfrm>
            <a:off x="5183188" y="1689153"/>
            <a:ext cx="6172200" cy="3470168"/>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Must include your name displayed in the serial monitor.</a:t>
            </a:r>
          </a:p>
          <a:p>
            <a:r>
              <a:rPr lang="en-US" b="1" dirty="0"/>
              <a:t>Make sure “show timestamp” is NOT selected.  </a:t>
            </a:r>
          </a:p>
        </p:txBody>
      </p:sp>
      <p:sp>
        <p:nvSpPr>
          <p:cNvPr id="3" name="Footer Placeholder 2">
            <a:extLst>
              <a:ext uri="{FF2B5EF4-FFF2-40B4-BE49-F238E27FC236}">
                <a16:creationId xmlns:a16="http://schemas.microsoft.com/office/drawing/2014/main" id="{C5BAAE0B-2935-4746-A333-035A6C9AC033}"/>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133235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9" name="Table 8">
            <a:extLst>
              <a:ext uri="{FF2B5EF4-FFF2-40B4-BE49-F238E27FC236}">
                <a16:creationId xmlns:a16="http://schemas.microsoft.com/office/drawing/2014/main" id="{691AF4BC-7AC1-4F23-BCE8-BB35FAEC7EF4}"/>
              </a:ext>
            </a:extLst>
          </p:cNvPr>
          <p:cNvGraphicFramePr>
            <a:graphicFrameLocks noGrp="1"/>
          </p:cNvGraphicFramePr>
          <p:nvPr/>
        </p:nvGraphicFramePr>
        <p:xfrm>
          <a:off x="980677" y="1764567"/>
          <a:ext cx="10084257" cy="4555691"/>
        </p:xfrm>
        <a:graphic>
          <a:graphicData uri="http://schemas.openxmlformats.org/drawingml/2006/table">
            <a:tbl>
              <a:tblPr firstRow="1" firstCol="1" bandRow="1">
                <a:tableStyleId>{5C22544A-7EE6-4342-B048-85BDC9FD1C3A}</a:tableStyleId>
              </a:tblPr>
              <a:tblGrid>
                <a:gridCol w="1264288">
                  <a:extLst>
                    <a:ext uri="{9D8B030D-6E8A-4147-A177-3AD203B41FA5}">
                      <a16:colId xmlns:a16="http://schemas.microsoft.com/office/drawing/2014/main" val="2680175028"/>
                    </a:ext>
                  </a:extLst>
                </a:gridCol>
                <a:gridCol w="1773567">
                  <a:extLst>
                    <a:ext uri="{9D8B030D-6E8A-4147-A177-3AD203B41FA5}">
                      <a16:colId xmlns:a16="http://schemas.microsoft.com/office/drawing/2014/main" val="1768498984"/>
                    </a:ext>
                  </a:extLst>
                </a:gridCol>
                <a:gridCol w="1773567">
                  <a:extLst>
                    <a:ext uri="{9D8B030D-6E8A-4147-A177-3AD203B41FA5}">
                      <a16:colId xmlns:a16="http://schemas.microsoft.com/office/drawing/2014/main" val="1249046169"/>
                    </a:ext>
                  </a:extLst>
                </a:gridCol>
                <a:gridCol w="1724279">
                  <a:extLst>
                    <a:ext uri="{9D8B030D-6E8A-4147-A177-3AD203B41FA5}">
                      <a16:colId xmlns:a16="http://schemas.microsoft.com/office/drawing/2014/main" val="4042757085"/>
                    </a:ext>
                  </a:extLst>
                </a:gridCol>
                <a:gridCol w="1774278">
                  <a:extLst>
                    <a:ext uri="{9D8B030D-6E8A-4147-A177-3AD203B41FA5}">
                      <a16:colId xmlns:a16="http://schemas.microsoft.com/office/drawing/2014/main" val="3508748709"/>
                    </a:ext>
                  </a:extLst>
                </a:gridCol>
                <a:gridCol w="1774278">
                  <a:extLst>
                    <a:ext uri="{9D8B030D-6E8A-4147-A177-3AD203B41FA5}">
                      <a16:colId xmlns:a16="http://schemas.microsoft.com/office/drawing/2014/main" val="650233730"/>
                    </a:ext>
                  </a:extLst>
                </a:gridCol>
              </a:tblGrid>
              <a:tr h="1098331">
                <a:tc>
                  <a:txBody>
                    <a:bodyPr/>
                    <a:lstStyle/>
                    <a:p>
                      <a:pPr marL="0" marR="0" algn="ctr">
                        <a:spcBef>
                          <a:spcPts val="0"/>
                        </a:spcBef>
                        <a:spcAft>
                          <a:spcPts val="0"/>
                        </a:spcAft>
                      </a:pPr>
                      <a:r>
                        <a:rPr lang="en-US" sz="1600" kern="100" dirty="0">
                          <a:effectLst/>
                          <a:latin typeface="+mn-lt"/>
                        </a:rPr>
                        <a:t>Trial</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Ruler Distance (cm)</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Total Roundtrip Distance (m)</a:t>
                      </a:r>
                    </a:p>
                  </a:txBody>
                  <a:tcPr marL="68580" marR="68580" marT="0" marB="0" anchor="ctr"/>
                </a:tc>
                <a:tc>
                  <a:txBody>
                    <a:bodyPr/>
                    <a:lstStyle/>
                    <a:p>
                      <a:pPr marL="0" marR="0" algn="ctr">
                        <a:spcBef>
                          <a:spcPts val="0"/>
                        </a:spcBef>
                        <a:spcAft>
                          <a:spcPts val="0"/>
                        </a:spcAft>
                      </a:pPr>
                      <a:r>
                        <a:rPr lang="en-US" sz="1600" b="1" kern="1200" dirty="0">
                          <a:solidFill>
                            <a:schemeClr val="lt1"/>
                          </a:solidFill>
                          <a:effectLst/>
                          <a:latin typeface="+mn-lt"/>
                          <a:ea typeface="+mn-ea"/>
                          <a:cs typeface="+mn-cs"/>
                        </a:rPr>
                        <a:t>Time from Serial Monitor (microseconds)</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Roundtrip time (s)</a:t>
                      </a:r>
                    </a:p>
                  </a:txBody>
                  <a:tcPr marL="68580" marR="68580" marT="0" marB="0" anchor="ctr"/>
                </a:tc>
                <a:tc>
                  <a:txBody>
                    <a:bodyPr/>
                    <a:lstStyle/>
                    <a:p>
                      <a:pPr marL="0" marR="0" algn="ctr">
                        <a:spcBef>
                          <a:spcPts val="0"/>
                        </a:spcBef>
                        <a:spcAft>
                          <a:spcPts val="0"/>
                        </a:spcAft>
                      </a:pPr>
                      <a:r>
                        <a:rPr lang="en-US" sz="1600" kern="100">
                          <a:effectLst/>
                          <a:latin typeface="+mn-lt"/>
                        </a:rPr>
                        <a:t>Velocity = distance/time (m/s)</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91472">
                <a:tc>
                  <a:txBody>
                    <a:bodyPr/>
                    <a:lstStyle/>
                    <a:p>
                      <a:pPr marL="0" marR="0" algn="ctr">
                        <a:spcBef>
                          <a:spcPts val="0"/>
                        </a:spcBef>
                        <a:spcAft>
                          <a:spcPts val="0"/>
                        </a:spcAft>
                      </a:pPr>
                      <a:r>
                        <a:rPr lang="en-US" sz="1600" kern="100">
                          <a:effectLst/>
                          <a:latin typeface="+mn-lt"/>
                        </a:rPr>
                        <a:t>1</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8 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.16</a:t>
                      </a:r>
                    </a:p>
                  </a:txBody>
                  <a:tcPr marL="68580" marR="68580" marT="0" marB="0" anchor="ctr"/>
                </a:tc>
                <a:tc>
                  <a:txBody>
                    <a:bodyPr/>
                    <a:lstStyle/>
                    <a:p>
                      <a:pPr marL="0" marR="0" algn="ctr">
                        <a:spcBef>
                          <a:spcPts val="0"/>
                        </a:spcBef>
                        <a:spcAft>
                          <a:spcPts val="0"/>
                        </a:spcAft>
                      </a:pPr>
                      <a:r>
                        <a:rPr lang="en-US" sz="1600" kern="100" dirty="0">
                          <a:effectLst/>
                          <a:latin typeface="+mn-lt"/>
                        </a:rPr>
                        <a:t>580 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5.80e-4</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275.9</a:t>
                      </a:r>
                    </a:p>
                  </a:txBody>
                  <a:tcPr marL="68580" marR="68580" marT="0" marB="0" anchor="ctr"/>
                </a:tc>
                <a:extLst>
                  <a:ext uri="{0D108BD9-81ED-4DB2-BD59-A6C34878D82A}">
                    <a16:rowId xmlns:a16="http://schemas.microsoft.com/office/drawing/2014/main" val="3891295801"/>
                  </a:ext>
                </a:extLst>
              </a:tr>
              <a:tr h="691472">
                <a:tc>
                  <a:txBody>
                    <a:bodyPr/>
                    <a:lstStyle/>
                    <a:p>
                      <a:pPr marL="0" marR="0" algn="ctr">
                        <a:spcBef>
                          <a:spcPts val="0"/>
                        </a:spcBef>
                        <a:spcAft>
                          <a:spcPts val="0"/>
                        </a:spcAft>
                      </a:pPr>
                      <a:r>
                        <a:rPr lang="en-US" sz="1600" kern="100">
                          <a:effectLst/>
                          <a:latin typeface="+mn-lt"/>
                        </a:rPr>
                        <a:t>2</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 10</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.20</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725</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7.25e-4</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275.9</a:t>
                      </a:r>
                    </a:p>
                  </a:txBody>
                  <a:tcPr marL="68580" marR="68580" marT="0" marB="0" anchor="ctr"/>
                </a:tc>
                <a:extLst>
                  <a:ext uri="{0D108BD9-81ED-4DB2-BD59-A6C34878D82A}">
                    <a16:rowId xmlns:a16="http://schemas.microsoft.com/office/drawing/2014/main" val="3100580240"/>
                  </a:ext>
                </a:extLst>
              </a:tr>
              <a:tr h="691472">
                <a:tc>
                  <a:txBody>
                    <a:bodyPr/>
                    <a:lstStyle/>
                    <a:p>
                      <a:pPr marL="0" marR="0" algn="ctr">
                        <a:spcBef>
                          <a:spcPts val="0"/>
                        </a:spcBef>
                        <a:spcAft>
                          <a:spcPts val="0"/>
                        </a:spcAft>
                      </a:pPr>
                      <a:r>
                        <a:rPr lang="en-US" sz="1600" kern="100">
                          <a:effectLst/>
                          <a:latin typeface="+mn-lt"/>
                        </a:rPr>
                        <a:t>3</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12 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.24</a:t>
                      </a:r>
                    </a:p>
                  </a:txBody>
                  <a:tcPr marL="68580" marR="68580" marT="0" marB="0" anchor="ctr"/>
                </a:tc>
                <a:tc>
                  <a:txBody>
                    <a:bodyPr/>
                    <a:lstStyle/>
                    <a:p>
                      <a:pPr marL="0" marR="0" algn="ctr">
                        <a:spcBef>
                          <a:spcPts val="0"/>
                        </a:spcBef>
                        <a:spcAft>
                          <a:spcPts val="0"/>
                        </a:spcAft>
                      </a:pPr>
                      <a:r>
                        <a:rPr lang="en-US" sz="1600" kern="100" dirty="0">
                          <a:effectLst/>
                          <a:latin typeface="+mn-lt"/>
                        </a:rPr>
                        <a:t> 816</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8.16e-4</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294.1</a:t>
                      </a:r>
                    </a:p>
                  </a:txBody>
                  <a:tcPr marL="68580" marR="68580" marT="0" marB="0" anchor="ctr"/>
                </a:tc>
                <a:extLst>
                  <a:ext uri="{0D108BD9-81ED-4DB2-BD59-A6C34878D82A}">
                    <a16:rowId xmlns:a16="http://schemas.microsoft.com/office/drawing/2014/main" val="4115527295"/>
                  </a:ext>
                </a:extLst>
              </a:tr>
              <a:tr h="691472">
                <a:tc>
                  <a:txBody>
                    <a:bodyPr/>
                    <a:lstStyle/>
                    <a:p>
                      <a:pPr marL="0" marR="0" algn="ctr">
                        <a:spcBef>
                          <a:spcPts val="0"/>
                        </a:spcBef>
                        <a:spcAft>
                          <a:spcPts val="0"/>
                        </a:spcAft>
                      </a:pPr>
                      <a:r>
                        <a:rPr lang="en-US" sz="1600" kern="100">
                          <a:effectLst/>
                          <a:latin typeface="+mn-lt"/>
                        </a:rPr>
                        <a:t>4</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14 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.28</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840</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8.4e-4</a:t>
                      </a:r>
                    </a:p>
                  </a:txBody>
                  <a:tcPr marL="68580" marR="68580" marT="0" marB="0" anchor="ctr"/>
                </a:tc>
                <a:tc>
                  <a:txBody>
                    <a:bodyPr/>
                    <a:lstStyle/>
                    <a:p>
                      <a:pPr marL="0" marR="0" algn="ctr">
                        <a:spcBef>
                          <a:spcPts val="0"/>
                        </a:spcBef>
                        <a:spcAft>
                          <a:spcPts val="0"/>
                        </a:spcAft>
                      </a:pPr>
                      <a:r>
                        <a:rPr lang="en-US" sz="1600" kern="100">
                          <a:effectLst/>
                          <a:latin typeface="+mn-lt"/>
                          <a:ea typeface="SimSun" panose="02010600030101010101" pitchFamily="2" charset="-122"/>
                          <a:cs typeface="Lucida Sans" panose="020B0602030504020204" pitchFamily="34" charset="0"/>
                        </a:rPr>
                        <a:t>333.3</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91472">
                <a:tc>
                  <a:txBody>
                    <a:bodyPr/>
                    <a:lstStyle/>
                    <a:p>
                      <a:pPr marL="0" marR="0" algn="ctr">
                        <a:spcBef>
                          <a:spcPts val="0"/>
                        </a:spcBef>
                        <a:spcAft>
                          <a:spcPts val="0"/>
                        </a:spcAft>
                      </a:pPr>
                      <a:r>
                        <a:rPr lang="en-US" sz="1600" kern="100">
                          <a:effectLst/>
                          <a:latin typeface="+mn-lt"/>
                        </a:rPr>
                        <a:t>5</a:t>
                      </a:r>
                      <a:endParaRPr lang="en-US" sz="1600" kern="10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rPr>
                        <a:t>16 </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.32</a:t>
                      </a:r>
                    </a:p>
                  </a:txBody>
                  <a:tcPr marL="68580" marR="68580" marT="0" marB="0" anchor="ctr"/>
                </a:tc>
                <a:tc>
                  <a:txBody>
                    <a:bodyPr/>
                    <a:lstStyle/>
                    <a:p>
                      <a:pPr marL="0" marR="0" algn="ctr">
                        <a:spcBef>
                          <a:spcPts val="0"/>
                        </a:spcBef>
                        <a:spcAft>
                          <a:spcPts val="0"/>
                        </a:spcAft>
                      </a:pPr>
                      <a:r>
                        <a:rPr lang="en-US" sz="1600" kern="100" dirty="0">
                          <a:effectLst/>
                          <a:latin typeface="+mn-lt"/>
                        </a:rPr>
                        <a:t> 930</a:t>
                      </a:r>
                      <a:endParaRPr lang="en-US" sz="1600" kern="100" dirty="0">
                        <a:effectLst/>
                        <a:latin typeface="+mn-lt"/>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9.3e-4</a:t>
                      </a:r>
                    </a:p>
                  </a:txBody>
                  <a:tcPr marL="68580" marR="68580" marT="0" marB="0" anchor="ctr"/>
                </a:tc>
                <a:tc>
                  <a:txBody>
                    <a:bodyPr/>
                    <a:lstStyle/>
                    <a:p>
                      <a:pPr marL="0" marR="0" algn="ctr">
                        <a:spcBef>
                          <a:spcPts val="0"/>
                        </a:spcBef>
                        <a:spcAft>
                          <a:spcPts val="0"/>
                        </a:spcAft>
                      </a:pPr>
                      <a:r>
                        <a:rPr lang="en-US" sz="1600" kern="100" dirty="0">
                          <a:effectLst/>
                          <a:latin typeface="+mn-lt"/>
                          <a:ea typeface="SimSun" panose="02010600030101010101" pitchFamily="2" charset="-122"/>
                          <a:cs typeface="Lucida Sans" panose="020B0602030504020204" pitchFamily="34" charset="0"/>
                        </a:rPr>
                        <a:t>344</a:t>
                      </a:r>
                    </a:p>
                  </a:txBody>
                  <a:tcPr marL="68580" marR="68580" marT="0" marB="0" anchor="ctr"/>
                </a:tc>
                <a:extLst>
                  <a:ext uri="{0D108BD9-81ED-4DB2-BD59-A6C34878D82A}">
                    <a16:rowId xmlns:a16="http://schemas.microsoft.com/office/drawing/2014/main" val="4033095102"/>
                  </a:ext>
                </a:extLst>
              </a:tr>
            </a:tbl>
          </a:graphicData>
        </a:graphic>
      </p:graphicFrame>
      <p:sp>
        <p:nvSpPr>
          <p:cNvPr id="3" name="Footer Placeholder 2">
            <a:extLst>
              <a:ext uri="{FF2B5EF4-FFF2-40B4-BE49-F238E27FC236}">
                <a16:creationId xmlns:a16="http://schemas.microsoft.com/office/drawing/2014/main" id="{E3B85E7C-8026-40F5-BF43-D1254221E037}"/>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353791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17345" y="3146883"/>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t>
            </a:r>
            <a:r>
              <a:rPr lang="en-US" dirty="0"/>
              <a:t>Analysis</a:t>
            </a:r>
            <a:endParaRPr lang="en-US" sz="44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r>
                  <a:rPr lang="en-US" dirty="0"/>
                  <a:t>                 1132.1</a:t>
                </a:r>
              </a:p>
              <a:p>
                <a:pPr marL="0" indent="0">
                  <a:buNone/>
                </a:pPr>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815742" cy="71737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815742" cy="71737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365760"/>
          </a:xfrm>
          <a:prstGeom prst="rect">
            <a:avLst/>
          </a:prstGeom>
          <a:noFill/>
        </p:spPr>
        <p:txBody>
          <a:bodyPr wrap="square" rtlCol="0">
            <a:spAutoFit/>
          </a:bodyPr>
          <a:lstStyle/>
          <a:p>
            <a:pPr algn="ctr"/>
            <a:r>
              <a:rPr lang="en-US" dirty="0"/>
              <a:t>s/m</a:t>
            </a:r>
          </a:p>
        </p:txBody>
      </p:sp>
      <p:sp>
        <p:nvSpPr>
          <p:cNvPr id="12" name="TextBox 11">
            <a:extLst>
              <a:ext uri="{FF2B5EF4-FFF2-40B4-BE49-F238E27FC236}">
                <a16:creationId xmlns:a16="http://schemas.microsoft.com/office/drawing/2014/main" id="{C55874EC-A3B0-439C-ADEB-52723C07BA30}"/>
              </a:ext>
            </a:extLst>
          </p:cNvPr>
          <p:cNvSpPr txBox="1"/>
          <p:nvPr/>
        </p:nvSpPr>
        <p:spPr>
          <a:xfrm>
            <a:off x="3717914" y="3063479"/>
            <a:ext cx="1126390" cy="365760"/>
          </a:xfrm>
          <a:prstGeom prst="rect">
            <a:avLst/>
          </a:prstGeom>
          <a:noFill/>
        </p:spPr>
        <p:txBody>
          <a:bodyPr wrap="square" rtlCol="0">
            <a:spAutoFit/>
          </a:bodyPr>
          <a:lstStyle/>
          <a:p>
            <a:pPr algn="ctr"/>
            <a:r>
              <a:rPr lang="en-US" dirty="0"/>
              <a:t>m/s</a:t>
            </a:r>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365760"/>
          </a:xfrm>
          <a:prstGeom prst="rect">
            <a:avLst/>
          </a:prstGeom>
          <a:noFill/>
        </p:spPr>
        <p:txBody>
          <a:bodyPr wrap="square" rtlCol="0">
            <a:spAutoFit/>
          </a:bodyPr>
          <a:lstStyle/>
          <a:p>
            <a:pPr algn="ctr"/>
            <a:r>
              <a:rPr lang="en-US" dirty="0"/>
              <a:t>3.3</a:t>
            </a:r>
          </a:p>
        </p:txBody>
      </p:sp>
      <p:sp>
        <p:nvSpPr>
          <p:cNvPr id="6" name="Footer Placeholder 5">
            <a:extLst>
              <a:ext uri="{FF2B5EF4-FFF2-40B4-BE49-F238E27FC236}">
                <a16:creationId xmlns:a16="http://schemas.microsoft.com/office/drawing/2014/main" id="{C68B303D-D4BF-4B96-8452-A25EADD7504F}"/>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258919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Well one of the source of error I could be getting is the other objects around the sensor. I also had it near the end of a table so that could have also changed some readings. </a:t>
            </a:r>
          </a:p>
          <a:p>
            <a:pPr marL="457200" lvl="1" indent="0">
              <a:buNone/>
            </a:pPr>
            <a:endParaRPr lang="en-US" dirty="0"/>
          </a:p>
          <a:p>
            <a:pPr lvl="0"/>
            <a:r>
              <a:rPr lang="en-US" dirty="0"/>
              <a:t>What is the dependence of temperature, humidity, and atmospheric pressure on the speed of sound? How does it affect the results?</a:t>
            </a:r>
          </a:p>
          <a:p>
            <a:pPr lvl="1"/>
            <a:r>
              <a:rPr lang="en-US" dirty="0"/>
              <a:t>Answer: Well with less air dense and low humidity sound can move fast. Well if you have the air on in your home than it could change the results of the testing </a:t>
            </a:r>
            <a:r>
              <a:rPr lang="en-US"/>
              <a:t>you are doing if the air was off. </a:t>
            </a:r>
            <a:endParaRPr lang="en-US" dirty="0"/>
          </a:p>
        </p:txBody>
      </p:sp>
      <p:sp>
        <p:nvSpPr>
          <p:cNvPr id="3" name="Footer Placeholder 2">
            <a:extLst>
              <a:ext uri="{FF2B5EF4-FFF2-40B4-BE49-F238E27FC236}">
                <a16:creationId xmlns:a16="http://schemas.microsoft.com/office/drawing/2014/main" id="{03B25F56-3D97-4BE7-96FB-50E0B8A2F9E6}"/>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162436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1647B-E71A-9FA0-2DD0-F272504B57F3}"/>
              </a:ext>
            </a:extLst>
          </p:cNvPr>
          <p:cNvSpPr>
            <a:spLocks noGrp="1"/>
          </p:cNvSpPr>
          <p:nvPr>
            <p:ph type="title"/>
          </p:nvPr>
        </p:nvSpPr>
        <p:spPr>
          <a:xfrm>
            <a:off x="686834" y="1153572"/>
            <a:ext cx="3200400" cy="4461163"/>
          </a:xfrm>
        </p:spPr>
        <p:txBody>
          <a:bodyPr>
            <a:normAutofit/>
          </a:bodyPr>
          <a:lstStyle/>
          <a:p>
            <a:r>
              <a:rPr lang="en-US">
                <a:solidFill>
                  <a:srgbClr val="FFFFFF"/>
                </a:solidFill>
              </a:rPr>
              <a:t>Third project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1742BAF-6AB0-53FF-A3EC-0C4DB02979EE}"/>
              </a:ext>
            </a:extLst>
          </p:cNvPr>
          <p:cNvSpPr>
            <a:spLocks noGrp="1"/>
          </p:cNvSpPr>
          <p:nvPr>
            <p:ph idx="1"/>
          </p:nvPr>
        </p:nvSpPr>
        <p:spPr>
          <a:xfrm>
            <a:off x="4447308" y="591344"/>
            <a:ext cx="6906491" cy="5585619"/>
          </a:xfrm>
        </p:spPr>
        <p:txBody>
          <a:bodyPr anchor="ctr">
            <a:normAutofit/>
          </a:bodyPr>
          <a:lstStyle/>
          <a:p>
            <a:r>
              <a:rPr lang="en-US" dirty="0"/>
              <a:t>In the project it was close to the same as the last one but instead we would measure a flat object as it falls from different points, and we would take that information and put the in an excel spread sheet and apply a table to see the information in a line graph format. </a:t>
            </a:r>
          </a:p>
        </p:txBody>
      </p:sp>
    </p:spTree>
    <p:extLst>
      <p:ext uri="{BB962C8B-B14F-4D97-AF65-F5344CB8AC3E}">
        <p14:creationId xmlns:p14="http://schemas.microsoft.com/office/powerpoint/2010/main" val="3540654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6" name="Content Placeholder 5" descr="A person holding a card&#10;&#10;Description automatically generated">
            <a:extLst>
              <a:ext uri="{FF2B5EF4-FFF2-40B4-BE49-F238E27FC236}">
                <a16:creationId xmlns:a16="http://schemas.microsoft.com/office/drawing/2014/main" id="{FCF3A0E0-882A-7180-2663-7E24BA3F7A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32475" y="1596629"/>
            <a:ext cx="4873625" cy="365521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Large and flat object that is not susceptible to air resistance to undergo free fall motion</a:t>
            </a:r>
          </a:p>
          <a:p>
            <a:pPr lvl="0"/>
            <a:endParaRPr lang="en-US" dirty="0"/>
          </a:p>
          <a:p>
            <a:endParaRPr lang="en-US" dirty="0"/>
          </a:p>
        </p:txBody>
      </p:sp>
      <p:sp>
        <p:nvSpPr>
          <p:cNvPr id="4" name="Footer Placeholder 3">
            <a:extLst>
              <a:ext uri="{FF2B5EF4-FFF2-40B4-BE49-F238E27FC236}">
                <a16:creationId xmlns:a16="http://schemas.microsoft.com/office/drawing/2014/main" id="{CF8D1A3E-9D2E-4FDD-A81D-9F300BE39FB2}"/>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185328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Serial Monitor (Screenshot)</a:t>
            </a:r>
          </a:p>
        </p:txBody>
      </p:sp>
      <p:pic>
        <p:nvPicPr>
          <p:cNvPr id="7" name="Content Placeholder 6" descr="A screenshot of a computer&#10;&#10;Description automatically generated">
            <a:extLst>
              <a:ext uri="{FF2B5EF4-FFF2-40B4-BE49-F238E27FC236}">
                <a16:creationId xmlns:a16="http://schemas.microsoft.com/office/drawing/2014/main" id="{D81DDDFA-1509-7CBE-C131-05D01723E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723934"/>
            <a:ext cx="6172200" cy="3400607"/>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screenshot of raw data showing the start of the fall and end of the fall of one trial. </a:t>
            </a:r>
          </a:p>
          <a:p>
            <a:r>
              <a:rPr lang="en-US" b="1" dirty="0"/>
              <a:t>Must include your name displayed in the serial monitor. </a:t>
            </a:r>
          </a:p>
          <a:p>
            <a:r>
              <a:rPr lang="en-US" b="1" dirty="0"/>
              <a:t>Make sure “show timestamp” is NOT selected.  </a:t>
            </a:r>
          </a:p>
          <a:p>
            <a:endParaRPr lang="en-US" b="1" dirty="0"/>
          </a:p>
        </p:txBody>
      </p:sp>
      <p:sp>
        <p:nvSpPr>
          <p:cNvPr id="3" name="Footer Placeholder 2">
            <a:extLst>
              <a:ext uri="{FF2B5EF4-FFF2-40B4-BE49-F238E27FC236}">
                <a16:creationId xmlns:a16="http://schemas.microsoft.com/office/drawing/2014/main" id="{F848C9F2-20DB-4406-AB2B-E89485CB3F91}"/>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127863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Table </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all values in the Excel table for a single trial showing the fall distance in centimeters and meters as a function of time</a:t>
            </a:r>
          </a:p>
          <a:p>
            <a:r>
              <a:rPr lang="en-US" b="1" dirty="0"/>
              <a:t>Be sure your drop your drop is long enough to experience free-fall. </a:t>
            </a:r>
          </a:p>
          <a:p>
            <a:r>
              <a:rPr lang="en-US" b="1" dirty="0"/>
              <a:t>A good drop is from a height of a table or countertop. </a:t>
            </a:r>
            <a:endParaRPr lang="en-US" dirty="0"/>
          </a:p>
        </p:txBody>
      </p:sp>
      <p:sp>
        <p:nvSpPr>
          <p:cNvPr id="3" name="Footer Placeholder 2">
            <a:extLst>
              <a:ext uri="{FF2B5EF4-FFF2-40B4-BE49-F238E27FC236}">
                <a16:creationId xmlns:a16="http://schemas.microsoft.com/office/drawing/2014/main" id="{8806C96E-BB0A-40E9-ADAB-8D2C4FF97638}"/>
              </a:ext>
            </a:extLst>
          </p:cNvPr>
          <p:cNvSpPr>
            <a:spLocks noGrp="1"/>
          </p:cNvSpPr>
          <p:nvPr>
            <p:ph type="ftr" sz="quarter" idx="11"/>
          </p:nvPr>
        </p:nvSpPr>
        <p:spPr/>
        <p:txBody>
          <a:bodyPr/>
          <a:lstStyle/>
          <a:p>
            <a:r>
              <a:rPr lang="en-US"/>
              <a:t>PHYS204 2023 June</a:t>
            </a:r>
          </a:p>
        </p:txBody>
      </p:sp>
      <p:pic>
        <p:nvPicPr>
          <p:cNvPr id="11" name="Content Placeholder 10" descr="A screenshot of a data&#10;&#10;Description automatically generated">
            <a:extLst>
              <a:ext uri="{FF2B5EF4-FFF2-40B4-BE49-F238E27FC236}">
                <a16:creationId xmlns:a16="http://schemas.microsoft.com/office/drawing/2014/main" id="{33D5D163-B1E2-DD09-7F83-A2F87535BC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4545" y="968512"/>
            <a:ext cx="3139797" cy="3789411"/>
          </a:xfrm>
        </p:spPr>
      </p:pic>
    </p:spTree>
    <p:extLst>
      <p:ext uri="{BB962C8B-B14F-4D97-AF65-F5344CB8AC3E}">
        <p14:creationId xmlns:p14="http://schemas.microsoft.com/office/powerpoint/2010/main" val="1477227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Graph</a:t>
            </a:r>
            <a:br>
              <a:rPr lang="en-US" sz="4400" dirty="0"/>
            </a:br>
            <a:r>
              <a:rPr lang="en-US" sz="4400" dirty="0"/>
              <a:t>(Screenshot)</a:t>
            </a:r>
          </a:p>
        </p:txBody>
      </p:sp>
      <p:pic>
        <p:nvPicPr>
          <p:cNvPr id="7" name="Content Placeholder 6" descr="A graph with a line and a blue line&#10;&#10;Description automatically generated">
            <a:extLst>
              <a:ext uri="{FF2B5EF4-FFF2-40B4-BE49-F238E27FC236}">
                <a16:creationId xmlns:a16="http://schemas.microsoft.com/office/drawing/2014/main" id="{1B768D20-DDFD-E85D-9F27-01DE689BBF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6179" y="1876209"/>
            <a:ext cx="5506218" cy="3096057"/>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Excel graph for a single trial showing the fall distance as a function of time. </a:t>
            </a:r>
          </a:p>
          <a:p>
            <a:r>
              <a:rPr lang="en-US" b="1" dirty="0"/>
              <a:t>Confirm that most data points fall along the curve fitting.</a:t>
            </a:r>
          </a:p>
          <a:p>
            <a:r>
              <a:rPr lang="en-US" b="1" dirty="0"/>
              <a:t>The x</a:t>
            </a:r>
            <a:r>
              <a:rPr lang="en-US" b="1" baseline="30000" dirty="0"/>
              <a:t>2 </a:t>
            </a:r>
            <a:r>
              <a:rPr lang="en-US" b="1" dirty="0"/>
              <a:t>coefficient should be between 2.5 and 7.5 such that its yields an acceleration value between 5 m/s</a:t>
            </a:r>
            <a:r>
              <a:rPr lang="en-US" b="1" baseline="30000" dirty="0"/>
              <a:t>2 </a:t>
            </a:r>
            <a:r>
              <a:rPr lang="en-US" b="1" dirty="0"/>
              <a:t>and 15 m/s</a:t>
            </a:r>
            <a:r>
              <a:rPr lang="en-US" b="1" baseline="30000" dirty="0"/>
              <a:t>2</a:t>
            </a:r>
            <a:endParaRPr lang="en-US" b="1" dirty="0"/>
          </a:p>
        </p:txBody>
      </p:sp>
      <p:sp>
        <p:nvSpPr>
          <p:cNvPr id="3" name="Footer Placeholder 2">
            <a:extLst>
              <a:ext uri="{FF2B5EF4-FFF2-40B4-BE49-F238E27FC236}">
                <a16:creationId xmlns:a16="http://schemas.microsoft.com/office/drawing/2014/main" id="{6E05CCCF-2075-4605-ABA2-FE23B60398F0}"/>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417791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B452C-82FD-8E6F-5DC5-A548FAE6502C}"/>
              </a:ext>
            </a:extLst>
          </p:cNvPr>
          <p:cNvSpPr>
            <a:spLocks noGrp="1"/>
          </p:cNvSpPr>
          <p:nvPr>
            <p:ph type="title"/>
          </p:nvPr>
        </p:nvSpPr>
        <p:spPr>
          <a:xfrm>
            <a:off x="686834" y="1153572"/>
            <a:ext cx="3200400" cy="4461163"/>
          </a:xfrm>
        </p:spPr>
        <p:txBody>
          <a:bodyPr>
            <a:normAutofit/>
          </a:bodyPr>
          <a:lstStyle/>
          <a:p>
            <a:r>
              <a:rPr lang="en-US">
                <a:solidFill>
                  <a:srgbClr val="FFFFFF"/>
                </a:solidFill>
              </a:rPr>
              <a:t>Introduction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5B5681-FE75-3081-7B1C-35368F62EB92}"/>
              </a:ext>
            </a:extLst>
          </p:cNvPr>
          <p:cNvSpPr>
            <a:spLocks noGrp="1"/>
          </p:cNvSpPr>
          <p:nvPr>
            <p:ph idx="1"/>
          </p:nvPr>
        </p:nvSpPr>
        <p:spPr>
          <a:xfrm>
            <a:off x="4447308" y="591344"/>
            <a:ext cx="6906491" cy="5585619"/>
          </a:xfrm>
        </p:spPr>
        <p:txBody>
          <a:bodyPr anchor="ctr">
            <a:normAutofit/>
          </a:bodyPr>
          <a:lstStyle/>
          <a:p>
            <a:pPr marL="0" indent="0">
              <a:buNone/>
            </a:pPr>
            <a:r>
              <a:rPr lang="en-US" dirty="0"/>
              <a:t>Hello my name is William Call I am a student at DeVry University where I am a computer sciences major with a specialty in cyber security. I have some what enjoyed this class it was not tuff but it was not and easy class to take. </a:t>
            </a:r>
          </a:p>
        </p:txBody>
      </p:sp>
    </p:spTree>
    <p:extLst>
      <p:ext uri="{BB962C8B-B14F-4D97-AF65-F5344CB8AC3E}">
        <p14:creationId xmlns:p14="http://schemas.microsoft.com/office/powerpoint/2010/main" val="146603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nvGraphicFramePr>
        <p:xfrm>
          <a:off x="3278320" y="2118164"/>
          <a:ext cx="6197752" cy="4188192"/>
        </p:xfrm>
        <a:graphic>
          <a:graphicData uri="http://schemas.openxmlformats.org/drawingml/2006/table">
            <a:tbl>
              <a:tblPr firstRow="1" firstCol="1" bandRow="1">
                <a:tableStyleId>{5C22544A-7EE6-4342-B048-85BDC9FD1C3A}</a:tableStyleId>
              </a:tblPr>
              <a:tblGrid>
                <a:gridCol w="1628090">
                  <a:extLst>
                    <a:ext uri="{9D8B030D-6E8A-4147-A177-3AD203B41FA5}">
                      <a16:colId xmlns:a16="http://schemas.microsoft.com/office/drawing/2014/main" val="2680175028"/>
                    </a:ext>
                  </a:extLst>
                </a:gridCol>
                <a:gridCol w="2284831">
                  <a:extLst>
                    <a:ext uri="{9D8B030D-6E8A-4147-A177-3AD203B41FA5}">
                      <a16:colId xmlns:a16="http://schemas.microsoft.com/office/drawing/2014/main" val="1075304185"/>
                    </a:ext>
                  </a:extLst>
                </a:gridCol>
                <a:gridCol w="2284831">
                  <a:extLst>
                    <a:ext uri="{9D8B030D-6E8A-4147-A177-3AD203B41FA5}">
                      <a16:colId xmlns:a16="http://schemas.microsoft.com/office/drawing/2014/main" val="650233730"/>
                    </a:ext>
                  </a:extLst>
                </a:gridCol>
              </a:tblGrid>
              <a:tr h="100973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635692">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3.55</a:t>
                      </a:r>
                    </a:p>
                  </a:txBody>
                  <a:tcPr marL="68580" marR="68580" marT="0" marB="0" anchor="ctr"/>
                </a:tc>
                <a:tc>
                  <a:txBody>
                    <a:bodyPr/>
                    <a:lstStyle/>
                    <a:p>
                      <a:pPr marL="0" marR="0" algn="ctr">
                        <a:spcBef>
                          <a:spcPts val="0"/>
                        </a:spcBef>
                        <a:spcAft>
                          <a:spcPts val="0"/>
                        </a:spcAft>
                      </a:pPr>
                      <a:r>
                        <a:rPr lang="en-US" sz="1600" kern="100" dirty="0">
                          <a:effectLst/>
                        </a:rPr>
                        <a:t>7.1 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891295801"/>
                  </a:ext>
                </a:extLst>
              </a:tr>
              <a:tr h="635692">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3.36</a:t>
                      </a:r>
                    </a:p>
                  </a:txBody>
                  <a:tcPr marL="68580" marR="68580" marT="0" marB="0" anchor="ctr"/>
                </a:tc>
                <a:tc>
                  <a:txBody>
                    <a:bodyPr/>
                    <a:lstStyle/>
                    <a:p>
                      <a:pPr marL="0" marR="0" algn="ctr">
                        <a:spcBef>
                          <a:spcPts val="0"/>
                        </a:spcBef>
                        <a:spcAft>
                          <a:spcPts val="0"/>
                        </a:spcAft>
                      </a:pPr>
                      <a:r>
                        <a:rPr lang="en-US" sz="1600" kern="100" dirty="0">
                          <a:effectLst/>
                        </a:rPr>
                        <a:t>6.72 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6356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3.62</a:t>
                      </a:r>
                    </a:p>
                  </a:txBody>
                  <a:tcPr marL="68580" marR="68580" marT="0" marB="0" anchor="ctr"/>
                </a:tc>
                <a:tc>
                  <a:txBody>
                    <a:bodyPr/>
                    <a:lstStyle/>
                    <a:p>
                      <a:pPr marL="0" marR="0" algn="ctr">
                        <a:spcBef>
                          <a:spcPts val="0"/>
                        </a:spcBef>
                        <a:spcAft>
                          <a:spcPts val="0"/>
                        </a:spcAft>
                      </a:pPr>
                      <a:r>
                        <a:rPr lang="en-US" sz="1600" kern="100" dirty="0">
                          <a:effectLst/>
                        </a:rPr>
                        <a:t> 7.24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6356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3.41</a:t>
                      </a:r>
                    </a:p>
                  </a:txBody>
                  <a:tcPr marL="68580" marR="68580" marT="0" marB="0" anchor="ctr"/>
                </a:tc>
                <a:tc>
                  <a:txBody>
                    <a:bodyPr/>
                    <a:lstStyle/>
                    <a:p>
                      <a:pPr marL="0" marR="0" algn="ctr">
                        <a:spcBef>
                          <a:spcPts val="0"/>
                        </a:spcBef>
                        <a:spcAft>
                          <a:spcPts val="0"/>
                        </a:spcAft>
                      </a:pPr>
                      <a:r>
                        <a:rPr lang="en-US" sz="1600" kern="100" dirty="0">
                          <a:effectLst/>
                        </a:rPr>
                        <a:t> 6.82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6356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3.53</a:t>
                      </a:r>
                    </a:p>
                  </a:txBody>
                  <a:tcPr marL="68580" marR="68580" marT="0" marB="0" anchor="ctr"/>
                </a:tc>
                <a:tc>
                  <a:txBody>
                    <a:bodyPr/>
                    <a:lstStyle/>
                    <a:p>
                      <a:pPr marL="0" marR="0" algn="ctr">
                        <a:spcBef>
                          <a:spcPts val="0"/>
                        </a:spcBef>
                        <a:spcAft>
                          <a:spcPts val="0"/>
                        </a:spcAft>
                      </a:pPr>
                      <a:r>
                        <a:rPr lang="en-US" sz="1600" kern="100" dirty="0">
                          <a:effectLst/>
                        </a:rPr>
                        <a:t>7.06 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
        <p:nvSpPr>
          <p:cNvPr id="3" name="Footer Placeholder 2">
            <a:extLst>
              <a:ext uri="{FF2B5EF4-FFF2-40B4-BE49-F238E27FC236}">
                <a16:creationId xmlns:a16="http://schemas.microsoft.com/office/drawing/2014/main" id="{9850EE24-DC80-4A19-AD64-CBABDB5195B7}"/>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815727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249944"/>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acceleration from table </a:t>
                </a:r>
              </a:p>
              <a:p>
                <a:endParaRPr lang="en-US" dirty="0"/>
              </a:p>
              <a:p>
                <a:endParaRPr lang="en-US" dirty="0"/>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517345" y="246793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517345" y="246793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282006" cy="71917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m:t>
                              </m:r>
                              <m:r>
                                <a:rPr lang="en-US" i="1">
                                  <a:latin typeface="Cambria Math" panose="02040503050406030204" pitchFamily="18" charset="0"/>
                                </a:rPr>
                                <m:t>𝑔</m:t>
                              </m:r>
                            </m:e>
                          </m:d>
                        </m:num>
                        <m:den>
                          <m:r>
                            <a:rPr lang="en-US" i="1">
                              <a:latin typeface="Cambria Math" panose="02040503050406030204" pitchFamily="18" charset="0"/>
                            </a:rPr>
                            <m:t>𝑔</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282006" cy="719171"/>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1B28AE2-0C8D-4AA2-BAF6-9A7418D65F87}"/>
              </a:ext>
            </a:extLst>
          </p:cNvPr>
          <p:cNvSpPr txBox="1"/>
          <p:nvPr/>
        </p:nvSpPr>
        <p:spPr>
          <a:xfrm>
            <a:off x="3717914" y="3047425"/>
            <a:ext cx="1126390" cy="365760"/>
          </a:xfrm>
          <a:prstGeom prst="rect">
            <a:avLst/>
          </a:prstGeom>
          <a:noFill/>
        </p:spPr>
        <p:txBody>
          <a:bodyPr wrap="square" rtlCol="0">
            <a:spAutoFit/>
          </a:bodyPr>
          <a:lstStyle/>
          <a:p>
            <a:pPr algn="ctr"/>
            <a:r>
              <a:rPr lang="en-US" dirty="0"/>
              <a:t>cm</a:t>
            </a:r>
          </a:p>
        </p:txBody>
      </p:sp>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365760"/>
          </a:xfrm>
          <a:prstGeom prst="rect">
            <a:avLst/>
          </a:prstGeom>
          <a:noFill/>
        </p:spPr>
        <p:txBody>
          <a:bodyPr wrap="square" rtlCol="0">
            <a:spAutoFit/>
          </a:bodyPr>
          <a:lstStyle/>
          <a:p>
            <a:pPr algn="ctr"/>
            <a:r>
              <a:rPr lang="en-US" dirty="0"/>
              <a:t>29</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717914" y="5179877"/>
            <a:ext cx="1126390" cy="365760"/>
          </a:xfrm>
          <a:prstGeom prst="rect">
            <a:avLst/>
          </a:prstGeom>
          <a:noFill/>
        </p:spPr>
        <p:txBody>
          <a:bodyPr wrap="square" rtlCol="0">
            <a:spAutoFit/>
          </a:bodyPr>
          <a:lstStyle/>
          <a:p>
            <a:pPr algn="ctr"/>
            <a:r>
              <a:rPr lang="en-US" dirty="0"/>
              <a:t>cm</a:t>
            </a:r>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365760"/>
          </a:xfrm>
          <a:prstGeom prst="rect">
            <a:avLst/>
          </a:prstGeom>
          <a:noFill/>
        </p:spPr>
        <p:txBody>
          <a:bodyPr wrap="square" rtlCol="0">
            <a:spAutoFit/>
          </a:bodyPr>
          <a:lstStyle/>
          <a:p>
            <a:pPr algn="ctr"/>
            <a:r>
              <a:rPr lang="en-US" dirty="0"/>
              <a:t>6.9</a:t>
            </a:r>
          </a:p>
        </p:txBody>
      </p:sp>
      <p:sp>
        <p:nvSpPr>
          <p:cNvPr id="6" name="Footer Placeholder 5">
            <a:extLst>
              <a:ext uri="{FF2B5EF4-FFF2-40B4-BE49-F238E27FC236}">
                <a16:creationId xmlns:a16="http://schemas.microsoft.com/office/drawing/2014/main" id="{E90E7C39-14BD-4D2E-A375-0741C996F724}"/>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22974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 of errors. </a:t>
            </a:r>
          </a:p>
          <a:p>
            <a:pPr lvl="1"/>
            <a:r>
              <a:rPr lang="en-US" dirty="0"/>
              <a:t>Answer: Well one source of error for me would be the bread board kept falling off the table and I was having a harder time getting better readings. </a:t>
            </a:r>
          </a:p>
          <a:p>
            <a:pPr marL="457200" lvl="1" indent="0">
              <a:buNone/>
            </a:pPr>
            <a:endParaRPr lang="en-US" dirty="0"/>
          </a:p>
          <a:p>
            <a:pPr lvl="0"/>
            <a:r>
              <a:rPr lang="en-US" dirty="0"/>
              <a:t>How much variation is there from trial to trial? What does this indicate about the uncertainty of the result?</a:t>
            </a:r>
          </a:p>
          <a:p>
            <a:pPr lvl="1"/>
            <a:r>
              <a:rPr lang="en-US" dirty="0"/>
              <a:t>Answer: not much it stayed around the same but the way I dropped it might have also done something because of human error. </a:t>
            </a:r>
          </a:p>
        </p:txBody>
      </p:sp>
      <p:sp>
        <p:nvSpPr>
          <p:cNvPr id="3" name="Footer Placeholder 2">
            <a:extLst>
              <a:ext uri="{FF2B5EF4-FFF2-40B4-BE49-F238E27FC236}">
                <a16:creationId xmlns:a16="http://schemas.microsoft.com/office/drawing/2014/main" id="{8EE63AA6-7825-4CFC-9FAC-081EA7C777D4}"/>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928851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F424A5-8AF4-E4FA-E8B4-2D8CE9B7B622}"/>
              </a:ext>
            </a:extLst>
          </p:cNvPr>
          <p:cNvSpPr>
            <a:spLocks noGrp="1"/>
          </p:cNvSpPr>
          <p:nvPr>
            <p:ph type="title"/>
          </p:nvPr>
        </p:nvSpPr>
        <p:spPr>
          <a:xfrm>
            <a:off x="686834" y="1153572"/>
            <a:ext cx="3200400" cy="4461163"/>
          </a:xfrm>
        </p:spPr>
        <p:txBody>
          <a:bodyPr>
            <a:normAutofit/>
          </a:bodyPr>
          <a:lstStyle/>
          <a:p>
            <a:r>
              <a:rPr lang="en-US">
                <a:solidFill>
                  <a:srgbClr val="FFFFFF"/>
                </a:solidFill>
              </a:rPr>
              <a:t>Fourth project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DB8DFAE-0B64-B9BB-149A-B5F1BD3FA20F}"/>
              </a:ext>
            </a:extLst>
          </p:cNvPr>
          <p:cNvSpPr>
            <a:spLocks noGrp="1"/>
          </p:cNvSpPr>
          <p:nvPr>
            <p:ph idx="1"/>
          </p:nvPr>
        </p:nvSpPr>
        <p:spPr>
          <a:xfrm>
            <a:off x="4447308" y="591344"/>
            <a:ext cx="6906491" cy="5585619"/>
          </a:xfrm>
        </p:spPr>
        <p:txBody>
          <a:bodyPr anchor="ctr">
            <a:normAutofit/>
          </a:bodyPr>
          <a:lstStyle/>
          <a:p>
            <a:pPr marL="0" indent="0">
              <a:buNone/>
            </a:pPr>
            <a:r>
              <a:rPr lang="en-US" dirty="0"/>
              <a:t>This is the project I did have some trouble with me a few other students didn’t know we was going to use the old information we got from the last test to us it for this week’s project. But thankfully our prof was able to give us data to use for the project and was able to map out the data on a excel spread sheet with a line graph. </a:t>
            </a:r>
          </a:p>
        </p:txBody>
      </p:sp>
    </p:spTree>
    <p:extLst>
      <p:ext uri="{BB962C8B-B14F-4D97-AF65-F5344CB8AC3E}">
        <p14:creationId xmlns:p14="http://schemas.microsoft.com/office/powerpoint/2010/main" val="36237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Table</a:t>
            </a:r>
            <a:br>
              <a:rPr lang="en-US" sz="4400" dirty="0"/>
            </a:br>
            <a:r>
              <a:rPr lang="en-US" sz="4400" dirty="0"/>
              <a:t>(Screenshot)</a:t>
            </a:r>
          </a:p>
        </p:txBody>
      </p:sp>
      <p:pic>
        <p:nvPicPr>
          <p:cNvPr id="7" name="Content Placeholder 6">
            <a:extLst>
              <a:ext uri="{FF2B5EF4-FFF2-40B4-BE49-F238E27FC236}">
                <a16:creationId xmlns:a16="http://schemas.microsoft.com/office/drawing/2014/main" id="{C6C0F131-9F5D-8AF2-4ED8-7FA70F2DC9F6}"/>
              </a:ext>
            </a:extLst>
          </p:cNvPr>
          <p:cNvPicPr>
            <a:picLocks noGrp="1" noChangeAspect="1"/>
          </p:cNvPicPr>
          <p:nvPr>
            <p:ph idx="1"/>
          </p:nvPr>
        </p:nvPicPr>
        <p:blipFill>
          <a:blip r:embed="rId2"/>
          <a:stretch>
            <a:fillRect/>
          </a:stretch>
        </p:blipFill>
        <p:spPr>
          <a:xfrm>
            <a:off x="5749574" y="1261760"/>
            <a:ext cx="5039428" cy="4324954"/>
          </a:xfrm>
        </p:spPr>
      </p:pic>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all values in the Excel table for a single trial showing the fall distance in centimeters and meters as a function of time with the values generated for kinetic energy K, potential energy U, and total mechanical energy E. </a:t>
            </a:r>
          </a:p>
          <a:p>
            <a:r>
              <a:rPr lang="en-US" dirty="0"/>
              <a:t> </a:t>
            </a:r>
          </a:p>
        </p:txBody>
      </p:sp>
      <p:sp>
        <p:nvSpPr>
          <p:cNvPr id="3" name="Footer Placeholder 2">
            <a:extLst>
              <a:ext uri="{FF2B5EF4-FFF2-40B4-BE49-F238E27FC236}">
                <a16:creationId xmlns:a16="http://schemas.microsoft.com/office/drawing/2014/main" id="{0239A579-C967-4043-A438-86B934175628}"/>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92352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4400" dirty="0"/>
              <a:t>Excel Graph</a:t>
            </a:r>
            <a:br>
              <a:rPr lang="en-US" sz="4400" dirty="0"/>
            </a:br>
            <a:r>
              <a:rPr lang="en-US" sz="4400" dirty="0"/>
              <a:t>(Screenshot)</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dirty="0"/>
              <a:t>Include Excel graph for a single trial showing the plots of the kinetic energy K, potential energy U, and total mechanical energy E as a function of time. </a:t>
            </a:r>
          </a:p>
          <a:p>
            <a:r>
              <a:rPr lang="en-US" b="1" dirty="0"/>
              <a:t>Must include your name in the title of the graph.</a:t>
            </a:r>
          </a:p>
          <a:p>
            <a:endParaRPr lang="en-US" dirty="0"/>
          </a:p>
        </p:txBody>
      </p:sp>
      <p:sp>
        <p:nvSpPr>
          <p:cNvPr id="3" name="Footer Placeholder 2">
            <a:extLst>
              <a:ext uri="{FF2B5EF4-FFF2-40B4-BE49-F238E27FC236}">
                <a16:creationId xmlns:a16="http://schemas.microsoft.com/office/drawing/2014/main" id="{D9BC401A-82AC-4AB7-9A9A-4E96BC786129}"/>
              </a:ext>
            </a:extLst>
          </p:cNvPr>
          <p:cNvSpPr>
            <a:spLocks noGrp="1"/>
          </p:cNvSpPr>
          <p:nvPr>
            <p:ph type="ftr" sz="quarter" idx="11"/>
          </p:nvPr>
        </p:nvSpPr>
        <p:spPr/>
        <p:txBody>
          <a:bodyPr/>
          <a:lstStyle/>
          <a:p>
            <a:r>
              <a:rPr lang="en-US"/>
              <a:t>PHYS204 2023 June</a:t>
            </a:r>
          </a:p>
        </p:txBody>
      </p:sp>
      <p:pic>
        <p:nvPicPr>
          <p:cNvPr id="13" name="Content Placeholder 12">
            <a:extLst>
              <a:ext uri="{FF2B5EF4-FFF2-40B4-BE49-F238E27FC236}">
                <a16:creationId xmlns:a16="http://schemas.microsoft.com/office/drawing/2014/main" id="{1CEF5005-BD45-1FD9-1FD6-85A340D5C055}"/>
              </a:ext>
            </a:extLst>
          </p:cNvPr>
          <p:cNvPicPr>
            <a:picLocks noGrp="1" noChangeAspect="1"/>
          </p:cNvPicPr>
          <p:nvPr>
            <p:ph idx="1"/>
          </p:nvPr>
        </p:nvPicPr>
        <p:blipFill>
          <a:blip r:embed="rId2"/>
          <a:stretch>
            <a:fillRect/>
          </a:stretch>
        </p:blipFill>
        <p:spPr>
          <a:xfrm>
            <a:off x="5183188" y="1824458"/>
            <a:ext cx="6172200" cy="3199559"/>
          </a:xfrm>
        </p:spPr>
      </p:pic>
    </p:spTree>
    <p:extLst>
      <p:ext uri="{BB962C8B-B14F-4D97-AF65-F5344CB8AC3E}">
        <p14:creationId xmlns:p14="http://schemas.microsoft.com/office/powerpoint/2010/main" val="2015953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Data Analysis </a:t>
            </a:r>
            <a:endParaRPr lang="en-US" sz="4400" dirty="0"/>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690688"/>
            <a:ext cx="10515600" cy="5018119"/>
          </a:xfrm>
        </p:spPr>
        <p:txBody>
          <a:bodyPr/>
          <a:lstStyle/>
          <a:p>
            <a:r>
              <a:rPr lang="en-US" dirty="0"/>
              <a:t>Theoretical value of final velocity  </a:t>
            </a:r>
          </a:p>
          <a:p>
            <a:pPr marL="0" indent="0">
              <a:buNone/>
            </a:pPr>
            <a:endParaRPr lang="en-US" dirty="0"/>
          </a:p>
          <a:p>
            <a:pPr marL="0" indent="0">
              <a:buNone/>
            </a:pPr>
            <a:endParaRPr lang="en-US" sz="500" dirty="0"/>
          </a:p>
          <a:p>
            <a:endParaRPr lang="en-US" dirty="0"/>
          </a:p>
          <a:p>
            <a:r>
              <a:rPr lang="en-US" dirty="0"/>
              <a:t>Final velocity from experimental data (or largest velocity) </a:t>
            </a:r>
          </a:p>
          <a:p>
            <a:pPr marL="0" indent="0">
              <a:buNone/>
            </a:pPr>
            <a:endParaRPr lang="en-US" sz="3600" dirty="0"/>
          </a:p>
          <a:p>
            <a:r>
              <a:rPr lang="en-US" dirty="0"/>
              <a:t>Percent difference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279137" y="5022892"/>
                <a:ext cx="5180649" cy="7483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79137" y="5022892"/>
                <a:ext cx="5180649" cy="7483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0A75D6-419B-4E79-B229-7734B2A239E0}"/>
                  </a:ext>
                </a:extLst>
              </p:cNvPr>
              <p:cNvSpPr/>
              <p:nvPr/>
            </p:nvSpPr>
            <p:spPr>
              <a:xfrm>
                <a:off x="1279137" y="3930129"/>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xmlns="">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279137" y="3930129"/>
                <a:ext cx="1624419" cy="390748"/>
              </a:xfrm>
              <a:prstGeom prst="rect">
                <a:avLst/>
              </a:prstGeom>
              <a:blipFill>
                <a:blip r:embed="rId3"/>
                <a:stretch>
                  <a:fillRect t="-7813" r="-2632"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336889" y="2800721"/>
                <a:ext cx="1625958" cy="43473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r>
                      <a:rPr lang="en-US" b="0" i="1" smtClean="0">
                        <a:latin typeface="Cambria Math" panose="02040503050406030204" pitchFamily="18" charset="0"/>
                      </a:rPr>
                      <m:t>=</m:t>
                    </m:r>
                  </m:oMath>
                </a14:m>
                <a:r>
                  <a:rPr lang="en-US" dirty="0"/>
                  <a:t> </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336889" y="2800721"/>
                <a:ext cx="1625958" cy="434734"/>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7658741-26B8-4935-8317-187655D1EEA4}"/>
                  </a:ext>
                </a:extLst>
              </p:cNvPr>
              <p:cNvSpPr/>
              <p:nvPr/>
            </p:nvSpPr>
            <p:spPr>
              <a:xfrm>
                <a:off x="1336889" y="2202943"/>
                <a:ext cx="2407390" cy="39158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𝑓𝑖𝑛𝑎𝑙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𝑖𝑛𝑖𝑡𝑖𝑎𝑙</m:t>
                        </m:r>
                      </m:sub>
                    </m:sSub>
                    <m:r>
                      <a:rPr lang="en-US" b="0" i="1" smtClean="0">
                        <a:latin typeface="Cambria Math" panose="02040503050406030204" pitchFamily="18" charset="0"/>
                      </a:rPr>
                      <m:t>=</m:t>
                    </m:r>
                  </m:oMath>
                </a14:m>
                <a:r>
                  <a:rPr lang="en-US" dirty="0"/>
                  <a:t> </a:t>
                </a:r>
              </a:p>
            </p:txBody>
          </p:sp>
        </mc:Choice>
        <mc:Fallback xmlns="">
          <p:sp>
            <p:nvSpPr>
              <p:cNvPr id="8" name="Rectangle 7">
                <a:extLst>
                  <a:ext uri="{FF2B5EF4-FFF2-40B4-BE49-F238E27FC236}">
                    <a16:creationId xmlns:a16="http://schemas.microsoft.com/office/drawing/2014/main" id="{67658741-26B8-4935-8317-187655D1EEA4}"/>
                  </a:ext>
                </a:extLst>
              </p:cNvPr>
              <p:cNvSpPr>
                <a:spLocks noRot="1" noChangeAspect="1" noMove="1" noResize="1" noEditPoints="1" noAdjustHandles="1" noChangeArrowheads="1" noChangeShapeType="1" noTextEdit="1"/>
              </p:cNvSpPr>
              <p:nvPr/>
            </p:nvSpPr>
            <p:spPr>
              <a:xfrm>
                <a:off x="1336889" y="2202943"/>
                <a:ext cx="2407390" cy="391582"/>
              </a:xfrm>
              <a:prstGeom prst="rect">
                <a:avLst/>
              </a:prstGeom>
              <a:blipFill>
                <a:blip r:embed="rId5"/>
                <a:stretch>
                  <a:fillRect b="-92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5332372-6726-4A1F-8736-7D024F710DFF}"/>
              </a:ext>
            </a:extLst>
          </p:cNvPr>
          <p:cNvPicPr>
            <a:picLocks noChangeAspect="1"/>
          </p:cNvPicPr>
          <p:nvPr/>
        </p:nvPicPr>
        <p:blipFill rotWithShape="1">
          <a:blip r:embed="rId6"/>
          <a:srcRect l="24600" b="3272"/>
          <a:stretch/>
        </p:blipFill>
        <p:spPr>
          <a:xfrm>
            <a:off x="2870343" y="4000932"/>
            <a:ext cx="2570672" cy="530689"/>
          </a:xfrm>
          <a:prstGeom prst="rect">
            <a:avLst/>
          </a:prstGeom>
        </p:spPr>
      </p:pic>
      <p:sp>
        <p:nvSpPr>
          <p:cNvPr id="10" name="TextBox 9">
            <a:extLst>
              <a:ext uri="{FF2B5EF4-FFF2-40B4-BE49-F238E27FC236}">
                <a16:creationId xmlns:a16="http://schemas.microsoft.com/office/drawing/2014/main" id="{975D1457-CD39-4DD6-9894-D67C93EC8728}"/>
              </a:ext>
            </a:extLst>
          </p:cNvPr>
          <p:cNvSpPr txBox="1"/>
          <p:nvPr/>
        </p:nvSpPr>
        <p:spPr>
          <a:xfrm>
            <a:off x="2915437" y="3952169"/>
            <a:ext cx="1126390" cy="365760"/>
          </a:xfrm>
          <a:prstGeom prst="rect">
            <a:avLst/>
          </a:prstGeom>
          <a:noFill/>
        </p:spPr>
        <p:txBody>
          <a:bodyPr wrap="square" rtlCol="0">
            <a:spAutoFit/>
          </a:bodyPr>
          <a:lstStyle/>
          <a:p>
            <a:pPr algn="ctr"/>
            <a:r>
              <a:rPr lang="en-US" dirty="0"/>
              <a:t>3.26</a:t>
            </a:r>
          </a:p>
        </p:txBody>
      </p:sp>
      <p:sp>
        <p:nvSpPr>
          <p:cNvPr id="11" name="TextBox 10">
            <a:extLst>
              <a:ext uri="{FF2B5EF4-FFF2-40B4-BE49-F238E27FC236}">
                <a16:creationId xmlns:a16="http://schemas.microsoft.com/office/drawing/2014/main" id="{D73FDE34-835F-4593-98E2-50DF8F309F4F}"/>
              </a:ext>
            </a:extLst>
          </p:cNvPr>
          <p:cNvSpPr txBox="1"/>
          <p:nvPr/>
        </p:nvSpPr>
        <p:spPr>
          <a:xfrm>
            <a:off x="4232181" y="3930865"/>
            <a:ext cx="1126390" cy="365760"/>
          </a:xfrm>
          <a:prstGeom prst="rect">
            <a:avLst/>
          </a:prstGeom>
          <a:noFill/>
        </p:spPr>
        <p:txBody>
          <a:bodyPr wrap="square" rtlCol="0">
            <a:spAutoFit/>
          </a:bodyPr>
          <a:lstStyle/>
          <a:p>
            <a:pPr algn="ctr"/>
            <a:r>
              <a:rPr lang="en-US" dirty="0"/>
              <a:t>m/s</a:t>
            </a:r>
          </a:p>
        </p:txBody>
      </p:sp>
      <p:pic>
        <p:nvPicPr>
          <p:cNvPr id="12" name="Picture 11">
            <a:extLst>
              <a:ext uri="{FF2B5EF4-FFF2-40B4-BE49-F238E27FC236}">
                <a16:creationId xmlns:a16="http://schemas.microsoft.com/office/drawing/2014/main" id="{72F1CBBF-EE6F-4A4C-802F-3E94601BF8C3}"/>
              </a:ext>
            </a:extLst>
          </p:cNvPr>
          <p:cNvPicPr>
            <a:picLocks noChangeAspect="1"/>
          </p:cNvPicPr>
          <p:nvPr/>
        </p:nvPicPr>
        <p:blipFill>
          <a:blip r:embed="rId6"/>
          <a:stretch>
            <a:fillRect/>
          </a:stretch>
        </p:blipFill>
        <p:spPr>
          <a:xfrm>
            <a:off x="1258145" y="5841305"/>
            <a:ext cx="3409403" cy="548640"/>
          </a:xfrm>
          <a:prstGeom prst="rect">
            <a:avLst/>
          </a:prstGeom>
        </p:spPr>
      </p:pic>
      <p:sp>
        <p:nvSpPr>
          <p:cNvPr id="13" name="TextBox 12">
            <a:extLst>
              <a:ext uri="{FF2B5EF4-FFF2-40B4-BE49-F238E27FC236}">
                <a16:creationId xmlns:a16="http://schemas.microsoft.com/office/drawing/2014/main" id="{DCD59525-25F1-42F4-8BC0-16546FFDC645}"/>
              </a:ext>
            </a:extLst>
          </p:cNvPr>
          <p:cNvSpPr txBox="1"/>
          <p:nvPr/>
        </p:nvSpPr>
        <p:spPr>
          <a:xfrm>
            <a:off x="2149868" y="5777825"/>
            <a:ext cx="1126390" cy="365760"/>
          </a:xfrm>
          <a:prstGeom prst="rect">
            <a:avLst/>
          </a:prstGeom>
          <a:noFill/>
        </p:spPr>
        <p:txBody>
          <a:bodyPr wrap="square" rtlCol="0">
            <a:spAutoFit/>
          </a:bodyPr>
          <a:lstStyle/>
          <a:p>
            <a:pPr algn="ctr"/>
            <a:r>
              <a:rPr lang="en-US" dirty="0"/>
              <a:t>2.98</a:t>
            </a:r>
          </a:p>
        </p:txBody>
      </p:sp>
      <p:sp>
        <p:nvSpPr>
          <p:cNvPr id="14" name="TextBox 13">
            <a:extLst>
              <a:ext uri="{FF2B5EF4-FFF2-40B4-BE49-F238E27FC236}">
                <a16:creationId xmlns:a16="http://schemas.microsoft.com/office/drawing/2014/main" id="{A8261DA1-B755-4643-BC8D-9CDDB4C1ECDB}"/>
              </a:ext>
            </a:extLst>
          </p:cNvPr>
          <p:cNvSpPr txBox="1"/>
          <p:nvPr/>
        </p:nvSpPr>
        <p:spPr>
          <a:xfrm>
            <a:off x="3458714" y="5771238"/>
            <a:ext cx="1126390" cy="365760"/>
          </a:xfrm>
          <a:prstGeom prst="rect">
            <a:avLst/>
          </a:prstGeom>
          <a:noFill/>
        </p:spPr>
        <p:txBody>
          <a:bodyPr wrap="square" rtlCol="0">
            <a:spAutoFit/>
          </a:bodyPr>
          <a:lstStyle/>
          <a:p>
            <a:pPr algn="ctr"/>
            <a:r>
              <a:rPr lang="en-US" dirty="0"/>
              <a:t>%</a:t>
            </a:r>
          </a:p>
        </p:txBody>
      </p:sp>
      <p:pic>
        <p:nvPicPr>
          <p:cNvPr id="15" name="Picture 14">
            <a:extLst>
              <a:ext uri="{FF2B5EF4-FFF2-40B4-BE49-F238E27FC236}">
                <a16:creationId xmlns:a16="http://schemas.microsoft.com/office/drawing/2014/main" id="{96F74DDA-ECE3-4E75-B1A7-B2A4A80F4DF5}"/>
              </a:ext>
            </a:extLst>
          </p:cNvPr>
          <p:cNvPicPr>
            <a:picLocks noChangeAspect="1"/>
          </p:cNvPicPr>
          <p:nvPr/>
        </p:nvPicPr>
        <p:blipFill rotWithShape="1">
          <a:blip r:embed="rId6"/>
          <a:srcRect l="24600" b="3272"/>
          <a:stretch/>
        </p:blipFill>
        <p:spPr>
          <a:xfrm>
            <a:off x="3569551" y="2270032"/>
            <a:ext cx="2570672" cy="530689"/>
          </a:xfrm>
          <a:prstGeom prst="rect">
            <a:avLst/>
          </a:prstGeom>
        </p:spPr>
      </p:pic>
      <p:sp>
        <p:nvSpPr>
          <p:cNvPr id="17" name="TextBox 16">
            <a:extLst>
              <a:ext uri="{FF2B5EF4-FFF2-40B4-BE49-F238E27FC236}">
                <a16:creationId xmlns:a16="http://schemas.microsoft.com/office/drawing/2014/main" id="{00489C67-AE1F-4875-BBB7-F7FC4C92071A}"/>
              </a:ext>
            </a:extLst>
          </p:cNvPr>
          <p:cNvSpPr txBox="1"/>
          <p:nvPr/>
        </p:nvSpPr>
        <p:spPr>
          <a:xfrm>
            <a:off x="4931389" y="2199965"/>
            <a:ext cx="1126390" cy="365760"/>
          </a:xfrm>
          <a:prstGeom prst="rect">
            <a:avLst/>
          </a:prstGeom>
          <a:noFill/>
        </p:spPr>
        <p:txBody>
          <a:bodyPr wrap="square" rtlCol="0">
            <a:spAutoFit/>
          </a:bodyPr>
          <a:lstStyle/>
          <a:p>
            <a:pPr algn="ctr"/>
            <a:endParaRPr lang="en-US" dirty="0"/>
          </a:p>
        </p:txBody>
      </p:sp>
      <p:pic>
        <p:nvPicPr>
          <p:cNvPr id="18" name="Picture 17">
            <a:extLst>
              <a:ext uri="{FF2B5EF4-FFF2-40B4-BE49-F238E27FC236}">
                <a16:creationId xmlns:a16="http://schemas.microsoft.com/office/drawing/2014/main" id="{4C01A77A-7359-4E99-8A69-7F2A03E01A0A}"/>
              </a:ext>
            </a:extLst>
          </p:cNvPr>
          <p:cNvPicPr>
            <a:picLocks noChangeAspect="1"/>
          </p:cNvPicPr>
          <p:nvPr/>
        </p:nvPicPr>
        <p:blipFill rotWithShape="1">
          <a:blip r:embed="rId6"/>
          <a:srcRect l="24600" b="3272"/>
          <a:stretch/>
        </p:blipFill>
        <p:spPr>
          <a:xfrm>
            <a:off x="2825249" y="2915024"/>
            <a:ext cx="2570672" cy="530689"/>
          </a:xfrm>
          <a:prstGeom prst="rect">
            <a:avLst/>
          </a:prstGeom>
        </p:spPr>
      </p:pic>
      <p:sp>
        <p:nvSpPr>
          <p:cNvPr id="19" name="TextBox 18">
            <a:extLst>
              <a:ext uri="{FF2B5EF4-FFF2-40B4-BE49-F238E27FC236}">
                <a16:creationId xmlns:a16="http://schemas.microsoft.com/office/drawing/2014/main" id="{EF6776EB-E05D-4488-9A81-4EA051DD189E}"/>
              </a:ext>
            </a:extLst>
          </p:cNvPr>
          <p:cNvSpPr txBox="1"/>
          <p:nvPr/>
        </p:nvSpPr>
        <p:spPr>
          <a:xfrm>
            <a:off x="2870343" y="2867810"/>
            <a:ext cx="1126390" cy="365760"/>
          </a:xfrm>
          <a:prstGeom prst="rect">
            <a:avLst/>
          </a:prstGeom>
          <a:noFill/>
        </p:spPr>
        <p:txBody>
          <a:bodyPr wrap="square" rtlCol="0">
            <a:spAutoFit/>
          </a:bodyPr>
          <a:lstStyle/>
          <a:p>
            <a:pPr algn="ctr"/>
            <a:r>
              <a:rPr lang="en-US" dirty="0"/>
              <a:t>3.36</a:t>
            </a:r>
          </a:p>
        </p:txBody>
      </p:sp>
      <p:sp>
        <p:nvSpPr>
          <p:cNvPr id="20" name="TextBox 19">
            <a:extLst>
              <a:ext uri="{FF2B5EF4-FFF2-40B4-BE49-F238E27FC236}">
                <a16:creationId xmlns:a16="http://schemas.microsoft.com/office/drawing/2014/main" id="{95B83466-7093-49A3-ADBB-14F51D05475F}"/>
              </a:ext>
            </a:extLst>
          </p:cNvPr>
          <p:cNvSpPr txBox="1"/>
          <p:nvPr/>
        </p:nvSpPr>
        <p:spPr>
          <a:xfrm>
            <a:off x="4187087" y="2844957"/>
            <a:ext cx="1126390" cy="365760"/>
          </a:xfrm>
          <a:prstGeom prst="rect">
            <a:avLst/>
          </a:prstGeom>
          <a:noFill/>
        </p:spPr>
        <p:txBody>
          <a:bodyPr wrap="square" rtlCol="0">
            <a:spAutoFit/>
          </a:bodyPr>
          <a:lstStyle/>
          <a:p>
            <a:pPr algn="ctr"/>
            <a:r>
              <a:rPr lang="en-US" dirty="0"/>
              <a:t>m/s</a:t>
            </a:r>
          </a:p>
        </p:txBody>
      </p:sp>
      <p:sp>
        <p:nvSpPr>
          <p:cNvPr id="21" name="TextBox 20">
            <a:extLst>
              <a:ext uri="{FF2B5EF4-FFF2-40B4-BE49-F238E27FC236}">
                <a16:creationId xmlns:a16="http://schemas.microsoft.com/office/drawing/2014/main" id="{AF3EBA5F-6A1A-4E28-BE4D-CDC25E223C69}"/>
              </a:ext>
            </a:extLst>
          </p:cNvPr>
          <p:cNvSpPr txBox="1"/>
          <p:nvPr/>
        </p:nvSpPr>
        <p:spPr>
          <a:xfrm>
            <a:off x="3623892" y="2228765"/>
            <a:ext cx="1126390" cy="365760"/>
          </a:xfrm>
          <a:prstGeom prst="rect">
            <a:avLst/>
          </a:prstGeom>
          <a:noFill/>
        </p:spPr>
        <p:txBody>
          <a:bodyPr wrap="square" rtlCol="0">
            <a:spAutoFit/>
          </a:bodyPr>
          <a:lstStyle/>
          <a:p>
            <a:pPr algn="ctr"/>
            <a:r>
              <a:rPr lang="en-US" dirty="0"/>
              <a:t>.5752</a:t>
            </a:r>
          </a:p>
        </p:txBody>
      </p:sp>
      <p:sp>
        <p:nvSpPr>
          <p:cNvPr id="22" name="TextBox 21">
            <a:extLst>
              <a:ext uri="{FF2B5EF4-FFF2-40B4-BE49-F238E27FC236}">
                <a16:creationId xmlns:a16="http://schemas.microsoft.com/office/drawing/2014/main" id="{F3962FFB-D9F7-4D19-B1AF-DE821792CB35}"/>
              </a:ext>
            </a:extLst>
          </p:cNvPr>
          <p:cNvSpPr txBox="1"/>
          <p:nvPr/>
        </p:nvSpPr>
        <p:spPr>
          <a:xfrm>
            <a:off x="4931389" y="2218516"/>
            <a:ext cx="1126390" cy="365760"/>
          </a:xfrm>
          <a:prstGeom prst="rect">
            <a:avLst/>
          </a:prstGeom>
          <a:noFill/>
        </p:spPr>
        <p:txBody>
          <a:bodyPr wrap="square" rtlCol="0">
            <a:spAutoFit/>
          </a:bodyPr>
          <a:lstStyle/>
          <a:p>
            <a:pPr algn="ctr"/>
            <a:r>
              <a:rPr lang="en-US" dirty="0"/>
              <a:t>m</a:t>
            </a:r>
          </a:p>
        </p:txBody>
      </p:sp>
      <p:sp>
        <p:nvSpPr>
          <p:cNvPr id="4" name="Footer Placeholder 3">
            <a:extLst>
              <a:ext uri="{FF2B5EF4-FFF2-40B4-BE49-F238E27FC236}">
                <a16:creationId xmlns:a16="http://schemas.microsoft.com/office/drawing/2014/main" id="{FEFE24FB-D0E8-445F-96F7-5EC150B29AF5}"/>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3054421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key characteristics of the plot. Consider the points when potential energy U is maximum, U is minimum, kinetic energy K is maximum, K is minimum and when U and K are the same value. What is the significance of these points? </a:t>
            </a:r>
          </a:p>
          <a:p>
            <a:pPr lvl="1"/>
            <a:r>
              <a:rPr lang="en-US" dirty="0"/>
              <a:t>Answer: Well, when they reach the same value is when it reaches its total mechanical energy.  </a:t>
            </a:r>
          </a:p>
        </p:txBody>
      </p:sp>
      <p:sp>
        <p:nvSpPr>
          <p:cNvPr id="3" name="Footer Placeholder 2">
            <a:extLst>
              <a:ext uri="{FF2B5EF4-FFF2-40B4-BE49-F238E27FC236}">
                <a16:creationId xmlns:a16="http://schemas.microsoft.com/office/drawing/2014/main" id="{478A5E8D-23F3-45EB-874C-89B25F4DDF1B}"/>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173411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What is the trend of the best fit line for the total energy E in your data? If the data is accurate, the total mechanical energy should decrease slightly. Why is that?</a:t>
            </a:r>
          </a:p>
          <a:p>
            <a:pPr lvl="1"/>
            <a:r>
              <a:rPr lang="en-US" dirty="0"/>
              <a:t>Answer: Well, it would be the potential energy it shows that the object is </a:t>
            </a:r>
            <a:r>
              <a:rPr lang="en-US"/>
              <a:t>in free fall.</a:t>
            </a:r>
            <a:endParaRPr lang="en-US" dirty="0"/>
          </a:p>
          <a:p>
            <a:pPr marL="457200" lvl="1" indent="0">
              <a:buNone/>
            </a:pPr>
            <a:endParaRPr lang="en-US" dirty="0"/>
          </a:p>
        </p:txBody>
      </p:sp>
      <p:sp>
        <p:nvSpPr>
          <p:cNvPr id="3" name="Footer Placeholder 2">
            <a:extLst>
              <a:ext uri="{FF2B5EF4-FFF2-40B4-BE49-F238E27FC236}">
                <a16:creationId xmlns:a16="http://schemas.microsoft.com/office/drawing/2014/main" id="{C416D024-528C-413B-8A20-1DA60A306CD2}"/>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256084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61E20-C7A5-4AAA-4CB8-AC8EFD4DCF99}"/>
              </a:ext>
            </a:extLst>
          </p:cNvPr>
          <p:cNvSpPr>
            <a:spLocks noGrp="1"/>
          </p:cNvSpPr>
          <p:nvPr>
            <p:ph type="title"/>
          </p:nvPr>
        </p:nvSpPr>
        <p:spPr>
          <a:xfrm>
            <a:off x="686834" y="1153572"/>
            <a:ext cx="3200400" cy="4461163"/>
          </a:xfrm>
        </p:spPr>
        <p:txBody>
          <a:bodyPr>
            <a:normAutofit/>
          </a:bodyPr>
          <a:lstStyle/>
          <a:p>
            <a:r>
              <a:rPr lang="en-US">
                <a:solidFill>
                  <a:srgbClr val="FFFFFF"/>
                </a:solidFill>
              </a:rPr>
              <a:t>Fifth project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116240-F995-F695-32C5-432EEC8A7358}"/>
              </a:ext>
            </a:extLst>
          </p:cNvPr>
          <p:cNvSpPr>
            <a:spLocks noGrp="1"/>
          </p:cNvSpPr>
          <p:nvPr>
            <p:ph idx="1"/>
          </p:nvPr>
        </p:nvSpPr>
        <p:spPr>
          <a:xfrm>
            <a:off x="4447308" y="591344"/>
            <a:ext cx="6906491" cy="5585619"/>
          </a:xfrm>
        </p:spPr>
        <p:txBody>
          <a:bodyPr anchor="ctr">
            <a:normAutofit/>
          </a:bodyPr>
          <a:lstStyle/>
          <a:p>
            <a:r>
              <a:rPr lang="en-US" dirty="0"/>
              <a:t>This week’s project we measured the different rotations form one of our sensors. We would use this data to add to another spread sheet to see the data from the experiment.  </a:t>
            </a:r>
          </a:p>
        </p:txBody>
      </p:sp>
    </p:spTree>
    <p:extLst>
      <p:ext uri="{BB962C8B-B14F-4D97-AF65-F5344CB8AC3E}">
        <p14:creationId xmlns:p14="http://schemas.microsoft.com/office/powerpoint/2010/main" val="164218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58C1B7-93FD-CFEA-99CE-DEB57AB84B32}"/>
              </a:ext>
            </a:extLst>
          </p:cNvPr>
          <p:cNvSpPr>
            <a:spLocks noGrp="1"/>
          </p:cNvSpPr>
          <p:nvPr>
            <p:ph type="title"/>
          </p:nvPr>
        </p:nvSpPr>
        <p:spPr>
          <a:xfrm>
            <a:off x="686834" y="1153572"/>
            <a:ext cx="3200400" cy="4461163"/>
          </a:xfrm>
        </p:spPr>
        <p:txBody>
          <a:bodyPr>
            <a:normAutofit/>
          </a:bodyPr>
          <a:lstStyle/>
          <a:p>
            <a:r>
              <a:rPr lang="en-US">
                <a:solidFill>
                  <a:srgbClr val="FFFFFF"/>
                </a:solidFill>
              </a:rPr>
              <a:t>First project </a:t>
            </a:r>
          </a:p>
        </p:txBody>
      </p:sp>
      <p:sp>
        <p:nvSpPr>
          <p:cNvPr id="24"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16F8CB-F612-F401-AC0D-A351E04FE986}"/>
              </a:ext>
            </a:extLst>
          </p:cNvPr>
          <p:cNvSpPr>
            <a:spLocks noGrp="1"/>
          </p:cNvSpPr>
          <p:nvPr>
            <p:ph idx="1"/>
          </p:nvPr>
        </p:nvSpPr>
        <p:spPr>
          <a:xfrm>
            <a:off x="4447308" y="591344"/>
            <a:ext cx="6906491" cy="5585619"/>
          </a:xfrm>
        </p:spPr>
        <p:txBody>
          <a:bodyPr anchor="ctr">
            <a:normAutofit/>
          </a:bodyPr>
          <a:lstStyle/>
          <a:p>
            <a:pPr marL="0" indent="0">
              <a:buNone/>
            </a:pPr>
            <a:r>
              <a:rPr lang="en-US"/>
              <a:t>This first project we need to do was just a basic invitatory of everything we have and to show we also have to right software to do the projects for the class.  </a:t>
            </a:r>
            <a:endParaRPr lang="en-US" dirty="0"/>
          </a:p>
        </p:txBody>
      </p:sp>
    </p:spTree>
    <p:extLst>
      <p:ext uri="{BB962C8B-B14F-4D97-AF65-F5344CB8AC3E}">
        <p14:creationId xmlns:p14="http://schemas.microsoft.com/office/powerpoint/2010/main" val="2088496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pic>
        <p:nvPicPr>
          <p:cNvPr id="6" name="Content Placeholder 5" descr="A computer with a ruler and circuit board on it&#10;&#10;Description automatically generated">
            <a:extLst>
              <a:ext uri="{FF2B5EF4-FFF2-40B4-BE49-F238E27FC236}">
                <a16:creationId xmlns:a16="http://schemas.microsoft.com/office/drawing/2014/main" id="{35DD67F9-CB20-F015-37BF-041CA922BA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Rotary Encoder Part KY-040</a:t>
            </a:r>
          </a:p>
          <a:p>
            <a:pPr marL="285750" lvl="0" indent="-285750">
              <a:buFont typeface="Arial" panose="020B0604020202020204" pitchFamily="34" charset="0"/>
              <a:buChar char="•"/>
            </a:pPr>
            <a:r>
              <a:rPr lang="en-US" dirty="0"/>
              <a:t>Male to Female Wires</a:t>
            </a:r>
          </a:p>
          <a:p>
            <a:pPr marL="285750" lvl="0" indent="-285750">
              <a:buFont typeface="Arial" panose="020B0604020202020204" pitchFamily="34" charset="0"/>
              <a:buChar char="•"/>
            </a:pPr>
            <a:r>
              <a:rPr lang="en-US" dirty="0"/>
              <a:t>Object to attach onto rotary encoder </a:t>
            </a:r>
            <a:br>
              <a:rPr lang="en-US" dirty="0"/>
            </a:br>
            <a:r>
              <a:rPr lang="en-US" dirty="0"/>
              <a:t>(e.g. cork, bottle cap, ball)</a:t>
            </a:r>
          </a:p>
          <a:p>
            <a:pPr marL="285750" lvl="0" indent="-285750">
              <a:buFont typeface="Arial" panose="020B0604020202020204" pitchFamily="34" charset="0"/>
              <a:buChar char="•"/>
            </a:pPr>
            <a:r>
              <a:rPr lang="en-US" dirty="0"/>
              <a:t>Ruler or tape measurer </a:t>
            </a:r>
          </a:p>
          <a:p>
            <a:pPr lvl="0"/>
            <a:endParaRPr lang="en-US" dirty="0"/>
          </a:p>
          <a:p>
            <a:endParaRPr lang="en-US" dirty="0"/>
          </a:p>
          <a:p>
            <a:endParaRPr lang="en-US" dirty="0"/>
          </a:p>
        </p:txBody>
      </p:sp>
      <p:sp>
        <p:nvSpPr>
          <p:cNvPr id="4" name="Footer Placeholder 3">
            <a:extLst>
              <a:ext uri="{FF2B5EF4-FFF2-40B4-BE49-F238E27FC236}">
                <a16:creationId xmlns:a16="http://schemas.microsoft.com/office/drawing/2014/main" id="{71BEA857-0457-4B73-8BDF-7B0901A1B214}"/>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389007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pic>
        <p:nvPicPr>
          <p:cNvPr id="7" name="Content Placeholder 6">
            <a:extLst>
              <a:ext uri="{FF2B5EF4-FFF2-40B4-BE49-F238E27FC236}">
                <a16:creationId xmlns:a16="http://schemas.microsoft.com/office/drawing/2014/main" id="{0F349738-46EF-0A39-FDAE-B9010090D0C4}"/>
              </a:ext>
            </a:extLst>
          </p:cNvPr>
          <p:cNvPicPr>
            <a:picLocks noGrp="1" noChangeAspect="1"/>
          </p:cNvPicPr>
          <p:nvPr>
            <p:ph idx="1"/>
          </p:nvPr>
        </p:nvPicPr>
        <p:blipFill>
          <a:blip r:embed="rId2"/>
          <a:stretch>
            <a:fillRect/>
          </a:stretch>
        </p:blipFill>
        <p:spPr>
          <a:xfrm>
            <a:off x="5183188" y="1692611"/>
            <a:ext cx="6172200" cy="3463253"/>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dirty="0"/>
              <a:t>Must include your name displayed in the serial monitor. </a:t>
            </a:r>
          </a:p>
        </p:txBody>
      </p:sp>
      <p:sp>
        <p:nvSpPr>
          <p:cNvPr id="3" name="Footer Placeholder 2">
            <a:extLst>
              <a:ext uri="{FF2B5EF4-FFF2-40B4-BE49-F238E27FC236}">
                <a16:creationId xmlns:a16="http://schemas.microsoft.com/office/drawing/2014/main" id="{FD2DA187-031D-4686-8BB5-E209B1ACEFDC}"/>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696267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Collection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dirty="0"/>
                  <a:t>Object diameter: </a:t>
                </a:r>
                <a:r>
                  <a:rPr lang="en-US" i="1" dirty="0"/>
                  <a:t>d</a:t>
                </a:r>
                <a:r>
                  <a:rPr lang="en-US" dirty="0"/>
                  <a:t> = </a:t>
                </a:r>
              </a:p>
              <a:p>
                <a:pPr>
                  <a:lnSpc>
                    <a:spcPct val="150000"/>
                  </a:lnSpc>
                </a:pPr>
                <a:r>
                  <a:rPr lang="en-US" dirty="0"/>
                  <a:t>Object radius: </a:t>
                </a:r>
                <a:r>
                  <a:rPr lang="en-US" i="1" dirty="0"/>
                  <a:t>r</a:t>
                </a:r>
                <a:r>
                  <a:rPr lang="en-US" dirty="0"/>
                  <a:t> =</a:t>
                </a:r>
              </a:p>
              <a:p>
                <a:pPr>
                  <a:lnSpc>
                    <a:spcPct val="150000"/>
                  </a:lnSpc>
                </a:pPr>
                <a:r>
                  <a:rPr lang="en-US" dirty="0"/>
                  <a:t>Number of pulses for one revolution: </a:t>
                </a:r>
                <a:r>
                  <a:rPr lang="en-US" i="1" dirty="0"/>
                  <a:t>x</a:t>
                </a:r>
                <a:r>
                  <a:rPr lang="en-US" dirty="0"/>
                  <a:t> = </a:t>
                </a:r>
              </a:p>
              <a:p>
                <a:pPr>
                  <a:lnSpc>
                    <a:spcPct val="100000"/>
                  </a:lnSpc>
                </a:pPr>
                <a:r>
                  <a:rPr lang="en-US" dirty="0"/>
                  <a:t>Resolution =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1 </m:t>
                            </m:r>
                          </m:num>
                          <m:den>
                            <m:r>
                              <a:rPr lang="en-US" b="0" i="1" smtClean="0">
                                <a:latin typeface="Cambria Math" panose="02040503050406030204" pitchFamily="18" charset="0"/>
                              </a:rPr>
                              <m:t>𝑥</m:t>
                            </m:r>
                            <m:r>
                              <a:rPr lang="en-US" i="1">
                                <a:latin typeface="Cambria Math" panose="02040503050406030204" pitchFamily="18" charset="0"/>
                              </a:rPr>
                              <m:t> </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𝑅𝑒𝑣𝑜𝑙𝑢𝑡𝑖𝑜𝑛</m:t>
                            </m:r>
                          </m:num>
                          <m:den>
                            <m:r>
                              <a:rPr lang="en-US" i="1">
                                <a:latin typeface="Cambria Math" panose="02040503050406030204" pitchFamily="18" charset="0"/>
                              </a:rPr>
                              <m:t>𝑝𝑢𝑙𝑠𝑒𝑠</m:t>
                            </m:r>
                          </m:den>
                        </m:f>
                      </m:e>
                    </m:d>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 </m:t>
                            </m:r>
                            <m:r>
                              <a:rPr lang="en-US" i="1">
                                <a:latin typeface="Cambria Math" panose="02040503050406030204" pitchFamily="18" charset="0"/>
                              </a:rPr>
                              <m:t>𝑟𝑎𝑑𝑖𝑎𝑛𝑠</m:t>
                            </m:r>
                          </m:num>
                          <m:den>
                            <m:r>
                              <a:rPr lang="en-US" i="1">
                                <a:latin typeface="Cambria Math" panose="02040503050406030204" pitchFamily="18" charset="0"/>
                              </a:rPr>
                              <m:t>1 </m:t>
                            </m:r>
                            <m:r>
                              <a:rPr lang="en-US" i="1">
                                <a:latin typeface="Cambria Math" panose="02040503050406030204" pitchFamily="18" charset="0"/>
                              </a:rPr>
                              <m:t>𝑅𝑒𝑣𝑜𝑙𝑢𝑡𝑖𝑜𝑛</m:t>
                            </m:r>
                          </m:den>
                        </m:f>
                      </m:e>
                    </m:d>
                    <m:r>
                      <a:rPr lang="en-US" b="0" i="1" smtClean="0">
                        <a:latin typeface="Cambria Math" panose="02040503050406030204" pitchFamily="18" charset="0"/>
                      </a:rPr>
                      <m:t>=</m:t>
                    </m:r>
                  </m:oMath>
                </a14:m>
                <a:endParaRPr lang="en-US" dirty="0"/>
              </a:p>
              <a:p>
                <a:pPr marL="0" indent="0">
                  <a:lnSpc>
                    <a:spcPct val="150000"/>
                  </a:lnSpc>
                  <a:buNone/>
                </a:pPr>
                <a:endParaRPr lang="en-US" dirty="0"/>
              </a:p>
            </p:txBody>
          </p:sp>
        </mc:Choice>
        <mc:Fallback xmlns="">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7457B9-430A-4B82-8FAD-769B828F8190}"/>
              </a:ext>
            </a:extLst>
          </p:cNvPr>
          <p:cNvPicPr>
            <a:picLocks noChangeAspect="1"/>
          </p:cNvPicPr>
          <p:nvPr/>
        </p:nvPicPr>
        <p:blipFill rotWithShape="1">
          <a:blip r:embed="rId3"/>
          <a:srcRect l="24521"/>
          <a:stretch/>
        </p:blipFill>
        <p:spPr>
          <a:xfrm>
            <a:off x="3758045" y="2929552"/>
            <a:ext cx="2573371" cy="548640"/>
          </a:xfrm>
          <a:prstGeom prst="rect">
            <a:avLst/>
          </a:prstGeom>
        </p:spPr>
      </p:pic>
      <p:pic>
        <p:nvPicPr>
          <p:cNvPr id="8" name="Picture 7">
            <a:extLst>
              <a:ext uri="{FF2B5EF4-FFF2-40B4-BE49-F238E27FC236}">
                <a16:creationId xmlns:a16="http://schemas.microsoft.com/office/drawing/2014/main" id="{2EA50A50-6832-4423-AD8A-3E3577C9D0DC}"/>
              </a:ext>
            </a:extLst>
          </p:cNvPr>
          <p:cNvPicPr>
            <a:picLocks noChangeAspect="1"/>
          </p:cNvPicPr>
          <p:nvPr/>
        </p:nvPicPr>
        <p:blipFill rotWithShape="1">
          <a:blip r:embed="rId3"/>
          <a:srcRect l="24521"/>
          <a:stretch/>
        </p:blipFill>
        <p:spPr>
          <a:xfrm>
            <a:off x="4223886" y="2144528"/>
            <a:ext cx="2573371" cy="548640"/>
          </a:xfrm>
          <a:prstGeom prst="rect">
            <a:avLst/>
          </a:prstGeom>
        </p:spPr>
      </p:pic>
      <p:pic>
        <p:nvPicPr>
          <p:cNvPr id="11" name="Picture 10">
            <a:extLst>
              <a:ext uri="{FF2B5EF4-FFF2-40B4-BE49-F238E27FC236}">
                <a16:creationId xmlns:a16="http://schemas.microsoft.com/office/drawing/2014/main" id="{BABA2895-3735-4FD7-A01D-B114EA56DB32}"/>
              </a:ext>
            </a:extLst>
          </p:cNvPr>
          <p:cNvPicPr>
            <a:picLocks noChangeAspect="1"/>
          </p:cNvPicPr>
          <p:nvPr/>
        </p:nvPicPr>
        <p:blipFill rotWithShape="1">
          <a:blip r:embed="rId3"/>
          <a:srcRect l="24521"/>
          <a:stretch/>
        </p:blipFill>
        <p:spPr>
          <a:xfrm>
            <a:off x="7964285" y="4528277"/>
            <a:ext cx="2573371" cy="548640"/>
          </a:xfrm>
          <a:prstGeom prst="rect">
            <a:avLst/>
          </a:prstGeom>
        </p:spPr>
      </p:pic>
      <p:sp>
        <p:nvSpPr>
          <p:cNvPr id="13" name="TextBox 12">
            <a:extLst>
              <a:ext uri="{FF2B5EF4-FFF2-40B4-BE49-F238E27FC236}">
                <a16:creationId xmlns:a16="http://schemas.microsoft.com/office/drawing/2014/main" id="{A9363AFD-7534-47C6-A142-A58552E53152}"/>
              </a:ext>
            </a:extLst>
          </p:cNvPr>
          <p:cNvSpPr txBox="1"/>
          <p:nvPr/>
        </p:nvSpPr>
        <p:spPr>
          <a:xfrm>
            <a:off x="9322922" y="4393340"/>
            <a:ext cx="1126390" cy="461665"/>
          </a:xfrm>
          <a:prstGeom prst="rect">
            <a:avLst/>
          </a:prstGeom>
          <a:noFill/>
        </p:spPr>
        <p:txBody>
          <a:bodyPr wrap="square" rtlCol="0">
            <a:spAutoFit/>
          </a:bodyPr>
          <a:lstStyle/>
          <a:p>
            <a:pPr algn="ctr"/>
            <a:endParaRPr lang="en-US" sz="2400" dirty="0"/>
          </a:p>
        </p:txBody>
      </p:sp>
      <p:sp>
        <p:nvSpPr>
          <p:cNvPr id="14" name="TextBox 13">
            <a:extLst>
              <a:ext uri="{FF2B5EF4-FFF2-40B4-BE49-F238E27FC236}">
                <a16:creationId xmlns:a16="http://schemas.microsoft.com/office/drawing/2014/main" id="{1E29F97F-4FD9-443D-967D-37646DD07623}"/>
              </a:ext>
            </a:extLst>
          </p:cNvPr>
          <p:cNvSpPr txBox="1"/>
          <p:nvPr/>
        </p:nvSpPr>
        <p:spPr>
          <a:xfrm>
            <a:off x="4303660" y="2014584"/>
            <a:ext cx="1126390" cy="461665"/>
          </a:xfrm>
          <a:prstGeom prst="rect">
            <a:avLst/>
          </a:prstGeom>
          <a:noFill/>
        </p:spPr>
        <p:txBody>
          <a:bodyPr wrap="square" rtlCol="0">
            <a:spAutoFit/>
          </a:bodyPr>
          <a:lstStyle/>
          <a:p>
            <a:pPr algn="ctr"/>
            <a:r>
              <a:rPr lang="en-US" sz="2400" dirty="0"/>
              <a:t>3</a:t>
            </a:r>
          </a:p>
        </p:txBody>
      </p:sp>
      <p:sp>
        <p:nvSpPr>
          <p:cNvPr id="16" name="TextBox 15">
            <a:extLst>
              <a:ext uri="{FF2B5EF4-FFF2-40B4-BE49-F238E27FC236}">
                <a16:creationId xmlns:a16="http://schemas.microsoft.com/office/drawing/2014/main" id="{8D918605-2E12-47B2-931A-F7F412E49392}"/>
              </a:ext>
            </a:extLst>
          </p:cNvPr>
          <p:cNvSpPr txBox="1"/>
          <p:nvPr/>
        </p:nvSpPr>
        <p:spPr>
          <a:xfrm>
            <a:off x="5601466" y="1983622"/>
            <a:ext cx="1126390" cy="461665"/>
          </a:xfrm>
          <a:prstGeom prst="rect">
            <a:avLst/>
          </a:prstGeom>
          <a:noFill/>
        </p:spPr>
        <p:txBody>
          <a:bodyPr wrap="square" rtlCol="0">
            <a:spAutoFit/>
          </a:bodyPr>
          <a:lstStyle/>
          <a:p>
            <a:pPr algn="ctr"/>
            <a:r>
              <a:rPr lang="en-US" sz="2400" dirty="0"/>
              <a:t>cm</a:t>
            </a:r>
          </a:p>
        </p:txBody>
      </p:sp>
      <p:sp>
        <p:nvSpPr>
          <p:cNvPr id="17" name="TextBox 16">
            <a:extLst>
              <a:ext uri="{FF2B5EF4-FFF2-40B4-BE49-F238E27FC236}">
                <a16:creationId xmlns:a16="http://schemas.microsoft.com/office/drawing/2014/main" id="{54BDB280-14EC-4B75-8C2E-ED1ADF44944C}"/>
              </a:ext>
            </a:extLst>
          </p:cNvPr>
          <p:cNvSpPr txBox="1"/>
          <p:nvPr/>
        </p:nvSpPr>
        <p:spPr>
          <a:xfrm>
            <a:off x="3830418" y="2781238"/>
            <a:ext cx="1126390" cy="461665"/>
          </a:xfrm>
          <a:prstGeom prst="rect">
            <a:avLst/>
          </a:prstGeom>
          <a:noFill/>
        </p:spPr>
        <p:txBody>
          <a:bodyPr wrap="square" rtlCol="0">
            <a:spAutoFit/>
          </a:bodyPr>
          <a:lstStyle/>
          <a:p>
            <a:pPr algn="ctr"/>
            <a:r>
              <a:rPr lang="en-US" sz="2400" dirty="0"/>
              <a:t>1.5</a:t>
            </a:r>
          </a:p>
        </p:txBody>
      </p:sp>
      <p:sp>
        <p:nvSpPr>
          <p:cNvPr id="18" name="TextBox 17">
            <a:extLst>
              <a:ext uri="{FF2B5EF4-FFF2-40B4-BE49-F238E27FC236}">
                <a16:creationId xmlns:a16="http://schemas.microsoft.com/office/drawing/2014/main" id="{E855F5C6-C0F6-4151-8347-ABA8A166613E}"/>
              </a:ext>
            </a:extLst>
          </p:cNvPr>
          <p:cNvSpPr txBox="1"/>
          <p:nvPr/>
        </p:nvSpPr>
        <p:spPr>
          <a:xfrm>
            <a:off x="5115390" y="2781237"/>
            <a:ext cx="1126390" cy="461665"/>
          </a:xfrm>
          <a:prstGeom prst="rect">
            <a:avLst/>
          </a:prstGeom>
          <a:noFill/>
        </p:spPr>
        <p:txBody>
          <a:bodyPr wrap="square" rtlCol="0">
            <a:spAutoFit/>
          </a:bodyPr>
          <a:lstStyle/>
          <a:p>
            <a:pPr algn="ctr"/>
            <a:r>
              <a:rPr lang="en-US" sz="2400" dirty="0"/>
              <a:t>cm</a:t>
            </a:r>
          </a:p>
        </p:txBody>
      </p:sp>
      <p:sp>
        <p:nvSpPr>
          <p:cNvPr id="19" name="TextBox 18">
            <a:extLst>
              <a:ext uri="{FF2B5EF4-FFF2-40B4-BE49-F238E27FC236}">
                <a16:creationId xmlns:a16="http://schemas.microsoft.com/office/drawing/2014/main" id="{7746A31A-FE29-4488-BB43-D4F0F11E9EE6}"/>
              </a:ext>
            </a:extLst>
          </p:cNvPr>
          <p:cNvSpPr txBox="1"/>
          <p:nvPr/>
        </p:nvSpPr>
        <p:spPr>
          <a:xfrm>
            <a:off x="8037950" y="4385386"/>
            <a:ext cx="1126390" cy="461665"/>
          </a:xfrm>
          <a:prstGeom prst="rect">
            <a:avLst/>
          </a:prstGeom>
          <a:noFill/>
        </p:spPr>
        <p:txBody>
          <a:bodyPr wrap="square" rtlCol="0">
            <a:spAutoFit/>
          </a:bodyPr>
          <a:lstStyle/>
          <a:p>
            <a:pPr algn="ctr"/>
            <a:r>
              <a:rPr lang="en-US" sz="2400" dirty="0"/>
              <a:t>.25</a:t>
            </a:r>
          </a:p>
        </p:txBody>
      </p:sp>
      <p:sp>
        <p:nvSpPr>
          <p:cNvPr id="20" name="TextBox 19">
            <a:extLst>
              <a:ext uri="{FF2B5EF4-FFF2-40B4-BE49-F238E27FC236}">
                <a16:creationId xmlns:a16="http://schemas.microsoft.com/office/drawing/2014/main" id="{6029B443-BF1A-4A6C-BC00-3078A1E1FA90}"/>
              </a:ext>
            </a:extLst>
          </p:cNvPr>
          <p:cNvSpPr txBox="1"/>
          <p:nvPr/>
        </p:nvSpPr>
        <p:spPr>
          <a:xfrm>
            <a:off x="9322922" y="4385385"/>
            <a:ext cx="2030878" cy="461665"/>
          </a:xfrm>
          <a:prstGeom prst="rect">
            <a:avLst/>
          </a:prstGeom>
          <a:noFill/>
        </p:spPr>
        <p:txBody>
          <a:bodyPr wrap="square" rtlCol="0">
            <a:spAutoFit/>
          </a:bodyPr>
          <a:lstStyle/>
          <a:p>
            <a:pPr algn="ctr"/>
            <a:r>
              <a:rPr lang="en-US" sz="2400" dirty="0"/>
              <a:t>Radian/pulse</a:t>
            </a:r>
          </a:p>
        </p:txBody>
      </p:sp>
      <p:pic>
        <p:nvPicPr>
          <p:cNvPr id="22" name="Picture 21">
            <a:extLst>
              <a:ext uri="{FF2B5EF4-FFF2-40B4-BE49-F238E27FC236}">
                <a16:creationId xmlns:a16="http://schemas.microsoft.com/office/drawing/2014/main" id="{CD521C2D-E944-46F9-8EB6-3724FE6242BC}"/>
              </a:ext>
            </a:extLst>
          </p:cNvPr>
          <p:cNvPicPr>
            <a:picLocks noChangeAspect="1"/>
          </p:cNvPicPr>
          <p:nvPr/>
        </p:nvPicPr>
        <p:blipFill rotWithShape="1">
          <a:blip r:embed="rId3"/>
          <a:srcRect l="24521" r="38571"/>
          <a:stretch/>
        </p:blipFill>
        <p:spPr>
          <a:xfrm>
            <a:off x="7130562" y="3637849"/>
            <a:ext cx="1258321" cy="548640"/>
          </a:xfrm>
          <a:prstGeom prst="rect">
            <a:avLst/>
          </a:prstGeom>
        </p:spPr>
      </p:pic>
      <p:sp>
        <p:nvSpPr>
          <p:cNvPr id="23" name="TextBox 22">
            <a:extLst>
              <a:ext uri="{FF2B5EF4-FFF2-40B4-BE49-F238E27FC236}">
                <a16:creationId xmlns:a16="http://schemas.microsoft.com/office/drawing/2014/main" id="{2EF89674-4EB2-4294-9122-CA3A66962BA2}"/>
              </a:ext>
            </a:extLst>
          </p:cNvPr>
          <p:cNvSpPr txBox="1"/>
          <p:nvPr/>
        </p:nvSpPr>
        <p:spPr>
          <a:xfrm>
            <a:off x="7196527" y="3502244"/>
            <a:ext cx="1126390" cy="461665"/>
          </a:xfrm>
          <a:prstGeom prst="rect">
            <a:avLst/>
          </a:prstGeom>
          <a:noFill/>
        </p:spPr>
        <p:txBody>
          <a:bodyPr wrap="square" rtlCol="0">
            <a:spAutoFit/>
          </a:bodyPr>
          <a:lstStyle/>
          <a:p>
            <a:pPr algn="ctr"/>
            <a:r>
              <a:rPr lang="en-US" sz="2400" dirty="0"/>
              <a:t>38</a:t>
            </a:r>
          </a:p>
        </p:txBody>
      </p:sp>
      <p:sp>
        <p:nvSpPr>
          <p:cNvPr id="3" name="Footer Placeholder 2">
            <a:extLst>
              <a:ext uri="{FF2B5EF4-FFF2-40B4-BE49-F238E27FC236}">
                <a16:creationId xmlns:a16="http://schemas.microsoft.com/office/drawing/2014/main" id="{4D66A8D3-EFFB-4C9B-BF15-53C96FEA471A}"/>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3999982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Data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14.25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11cm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29.5%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14.14cm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12cm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14.13cm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14.13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41.3%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14.13cm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9cm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1228704087"/>
                  </p:ext>
                </p:extLst>
              </p:nvPr>
            </p:nvGraphicFramePr>
            <p:xfrm>
              <a:off x="871889" y="1909966"/>
              <a:ext cx="10515600" cy="4027152"/>
            </p:xfrm>
            <a:graphic>
              <a:graphicData uri="http://schemas.openxmlformats.org/drawingml/2006/table">
                <a:tbl>
                  <a:tblPr firstRow="1" firstCol="1" bandRow="1">
                    <a:tableStyleId>{5C22544A-7EE6-4342-B048-85BDC9FD1C3A}</a:tableStyleId>
                  </a:tblPr>
                  <a:tblGrid>
                    <a:gridCol w="2103120">
                      <a:extLst>
                        <a:ext uri="{9D8B030D-6E8A-4147-A177-3AD203B41FA5}">
                          <a16:colId xmlns:a16="http://schemas.microsoft.com/office/drawing/2014/main" val="4021011796"/>
                        </a:ext>
                      </a:extLst>
                    </a:gridCol>
                    <a:gridCol w="2103120">
                      <a:extLst>
                        <a:ext uri="{9D8B030D-6E8A-4147-A177-3AD203B41FA5}">
                          <a16:colId xmlns:a16="http://schemas.microsoft.com/office/drawing/2014/main" val="54218032"/>
                        </a:ext>
                      </a:extLst>
                    </a:gridCol>
                    <a:gridCol w="2103120">
                      <a:extLst>
                        <a:ext uri="{9D8B030D-6E8A-4147-A177-3AD203B41FA5}">
                          <a16:colId xmlns:a16="http://schemas.microsoft.com/office/drawing/2014/main" val="4163564863"/>
                        </a:ext>
                      </a:extLst>
                    </a:gridCol>
                    <a:gridCol w="2103120">
                      <a:extLst>
                        <a:ext uri="{9D8B030D-6E8A-4147-A177-3AD203B41FA5}">
                          <a16:colId xmlns:a16="http://schemas.microsoft.com/office/drawing/2014/main" val="2417390959"/>
                        </a:ext>
                      </a:extLst>
                    </a:gridCol>
                    <a:gridCol w="2103120">
                      <a:extLst>
                        <a:ext uri="{9D8B030D-6E8A-4147-A177-3AD203B41FA5}">
                          <a16:colId xmlns:a16="http://schemas.microsoft.com/office/drawing/2014/main" val="3076385891"/>
                        </a:ext>
                      </a:extLst>
                    </a:gridCol>
                  </a:tblGrid>
                  <a:tr h="671192">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200000" t="-909" r="-200578" b="-503636"/>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671192">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14.25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11cm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29.5%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671192">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14.14cm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12cm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17.8%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671192">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14.13cm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10cm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41.3%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671192">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39 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14.13 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10cm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41.3%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671192">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37 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14.13cm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9cm</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57%</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
        <p:nvSpPr>
          <p:cNvPr id="4" name="Footer Placeholder 3">
            <a:extLst>
              <a:ext uri="{FF2B5EF4-FFF2-40B4-BE49-F238E27FC236}">
                <a16:creationId xmlns:a16="http://schemas.microsoft.com/office/drawing/2014/main" id="{BA622D9E-95CC-4D38-AD7A-6F7BACFD3841}"/>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949369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sources of error. </a:t>
            </a:r>
          </a:p>
          <a:p>
            <a:pPr lvl="1"/>
            <a:r>
              <a:rPr lang="en-US" dirty="0"/>
              <a:t>Answer:  Well, the results can close to each other but there might have been some error the object I was rolling because of it not being the most ok fit for the measurements. </a:t>
            </a:r>
          </a:p>
          <a:p>
            <a:pPr marL="457200" lvl="1" indent="0">
              <a:buNone/>
            </a:pPr>
            <a:endParaRPr lang="en-US" dirty="0"/>
          </a:p>
          <a:p>
            <a:pPr lvl="0"/>
            <a:r>
              <a:rPr lang="en-US" dirty="0"/>
              <a:t>What are some applications of this measuring technique? Could this measuring system be used to measure surfaces that are not flat?</a:t>
            </a:r>
          </a:p>
          <a:p>
            <a:pPr lvl="1"/>
            <a:r>
              <a:rPr lang="en-US" dirty="0"/>
              <a:t>Answer: You will be able to see how many rotations you can make on a surface and use that to measure an un-flat surface.</a:t>
            </a:r>
          </a:p>
          <a:p>
            <a:pPr lvl="1"/>
            <a:endParaRPr lang="en-US" dirty="0"/>
          </a:p>
        </p:txBody>
      </p:sp>
      <p:sp>
        <p:nvSpPr>
          <p:cNvPr id="3" name="Footer Placeholder 2">
            <a:extLst>
              <a:ext uri="{FF2B5EF4-FFF2-40B4-BE49-F238E27FC236}">
                <a16:creationId xmlns:a16="http://schemas.microsoft.com/office/drawing/2014/main" id="{B28F2BFF-A5AC-42C7-902C-7CD6C3D9854A}"/>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418551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EC3E3-2701-C5C2-FA09-A6275BC61BCC}"/>
              </a:ext>
            </a:extLst>
          </p:cNvPr>
          <p:cNvSpPr>
            <a:spLocks noGrp="1"/>
          </p:cNvSpPr>
          <p:nvPr>
            <p:ph type="title"/>
          </p:nvPr>
        </p:nvSpPr>
        <p:spPr>
          <a:xfrm>
            <a:off x="686834" y="1153572"/>
            <a:ext cx="3200400" cy="4461163"/>
          </a:xfrm>
        </p:spPr>
        <p:txBody>
          <a:bodyPr>
            <a:normAutofit/>
          </a:bodyPr>
          <a:lstStyle/>
          <a:p>
            <a:r>
              <a:rPr lang="en-US">
                <a:solidFill>
                  <a:srgbClr val="FFFFFF"/>
                </a:solidFill>
              </a:rPr>
              <a:t>Final project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2749FF3-4253-A28C-29C7-01DAA3378DD3}"/>
              </a:ext>
            </a:extLst>
          </p:cNvPr>
          <p:cNvSpPr>
            <a:spLocks noGrp="1"/>
          </p:cNvSpPr>
          <p:nvPr>
            <p:ph idx="1"/>
          </p:nvPr>
        </p:nvSpPr>
        <p:spPr>
          <a:xfrm>
            <a:off x="4447308" y="591344"/>
            <a:ext cx="6906491" cy="5585619"/>
          </a:xfrm>
        </p:spPr>
        <p:txBody>
          <a:bodyPr anchor="ctr">
            <a:normAutofit/>
          </a:bodyPr>
          <a:lstStyle/>
          <a:p>
            <a:pPr marL="0" indent="0">
              <a:buNone/>
            </a:pPr>
            <a:r>
              <a:rPr lang="en-US" dirty="0"/>
              <a:t>For our last project what we did was use a sensor to measure the magnetic field of a normal home magnetic. We would see if it was picking up on the positive or negative charge of the magnetic and put the information into a line graph in excel to see the data.   </a:t>
            </a:r>
          </a:p>
        </p:txBody>
      </p:sp>
    </p:spTree>
    <p:extLst>
      <p:ext uri="{BB962C8B-B14F-4D97-AF65-F5344CB8AC3E}">
        <p14:creationId xmlns:p14="http://schemas.microsoft.com/office/powerpoint/2010/main" val="2187687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Experimental Set-up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Materials List: </a:t>
            </a:r>
          </a:p>
          <a:p>
            <a:pPr marL="285750" lvl="0" indent="-285750">
              <a:buFont typeface="Arial" panose="020B0604020202020204" pitchFamily="34" charset="0"/>
              <a:buChar char="•"/>
            </a:pPr>
            <a:r>
              <a:rPr lang="en-US" dirty="0"/>
              <a:t>ESP32 microprocessor </a:t>
            </a:r>
          </a:p>
          <a:p>
            <a:pPr marL="285750" lvl="0" indent="-285750">
              <a:buFont typeface="Arial" panose="020B0604020202020204" pitchFamily="34" charset="0"/>
              <a:buChar char="•"/>
            </a:pPr>
            <a:r>
              <a:rPr lang="en-US" dirty="0"/>
              <a:t>Micro-USB cable</a:t>
            </a:r>
          </a:p>
          <a:p>
            <a:pPr marL="285750" lvl="0" indent="-285750">
              <a:buFont typeface="Arial" panose="020B0604020202020204" pitchFamily="34" charset="0"/>
              <a:buChar char="•"/>
            </a:pPr>
            <a:r>
              <a:rPr lang="en-US" dirty="0"/>
              <a:t>Magnet</a:t>
            </a:r>
          </a:p>
          <a:p>
            <a:pPr lvl="0"/>
            <a:endParaRPr lang="en-US" dirty="0"/>
          </a:p>
          <a:p>
            <a:endParaRPr lang="en-US" dirty="0"/>
          </a:p>
          <a:p>
            <a:endParaRPr lang="en-US" dirty="0"/>
          </a:p>
        </p:txBody>
      </p:sp>
      <p:pic>
        <p:nvPicPr>
          <p:cNvPr id="6" name="Picture Placeholder 5" descr="A computer on a desk&#10;&#10;Description automatically generated">
            <a:extLst>
              <a:ext uri="{FF2B5EF4-FFF2-40B4-BE49-F238E27FC236}">
                <a16:creationId xmlns:a16="http://schemas.microsoft.com/office/drawing/2014/main" id="{1869A6BE-C58D-2618-9121-F4EEEC2548B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90" r="20390"/>
          <a:stretch>
            <a:fillRect/>
          </a:stretch>
        </p:blipFill>
        <p:spPr>
          <a:xfrm rot="5400000">
            <a:off x="5832475" y="338138"/>
            <a:ext cx="4873625" cy="6172200"/>
          </a:xfrm>
        </p:spPr>
      </p:pic>
      <p:sp>
        <p:nvSpPr>
          <p:cNvPr id="3" name="Footer Placeholder 2">
            <a:extLst>
              <a:ext uri="{FF2B5EF4-FFF2-40B4-BE49-F238E27FC236}">
                <a16:creationId xmlns:a16="http://schemas.microsoft.com/office/drawing/2014/main" id="{BBB61E11-26EF-4D61-944D-746664F1A29B}"/>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227172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Raw Data (Screenshot)</a:t>
            </a:r>
          </a:p>
        </p:txBody>
      </p:sp>
      <p:pic>
        <p:nvPicPr>
          <p:cNvPr id="7" name="Content Placeholder 6">
            <a:extLst>
              <a:ext uri="{FF2B5EF4-FFF2-40B4-BE49-F238E27FC236}">
                <a16:creationId xmlns:a16="http://schemas.microsoft.com/office/drawing/2014/main" id="{6445E365-D407-3FA3-6A40-38EF4C064DAA}"/>
              </a:ext>
            </a:extLst>
          </p:cNvPr>
          <p:cNvPicPr>
            <a:picLocks noGrp="1" noChangeAspect="1"/>
          </p:cNvPicPr>
          <p:nvPr>
            <p:ph idx="1"/>
          </p:nvPr>
        </p:nvPicPr>
        <p:blipFill>
          <a:blip r:embed="rId2"/>
          <a:stretch>
            <a:fillRect/>
          </a:stretch>
        </p:blipFill>
        <p:spPr>
          <a:xfrm>
            <a:off x="5183188" y="1693409"/>
            <a:ext cx="6172200" cy="3461657"/>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Screenshot of Serial Monitor from Arduino IDE showing raw data. </a:t>
            </a:r>
          </a:p>
          <a:p>
            <a:r>
              <a:rPr lang="en-US" b="1"/>
              <a:t>Must </a:t>
            </a:r>
            <a:r>
              <a:rPr lang="en-US" b="1" dirty="0"/>
              <a:t>include your name displayed in the Serial Monitor. </a:t>
            </a:r>
          </a:p>
          <a:p>
            <a:r>
              <a:rPr lang="en-US" b="1" dirty="0"/>
              <a:t>Press EN button to display name.</a:t>
            </a:r>
          </a:p>
          <a:p>
            <a:r>
              <a:rPr lang="en-US" b="1" dirty="0"/>
              <a:t>Unselect “</a:t>
            </a:r>
            <a:r>
              <a:rPr lang="en-US" b="1" dirty="0" err="1"/>
              <a:t>Autoscroll</a:t>
            </a:r>
            <a:r>
              <a:rPr lang="en-US" b="1" dirty="0"/>
              <a:t>” and scroll all the way up.</a:t>
            </a:r>
          </a:p>
        </p:txBody>
      </p:sp>
      <p:sp>
        <p:nvSpPr>
          <p:cNvPr id="3" name="Footer Placeholder 2">
            <a:extLst>
              <a:ext uri="{FF2B5EF4-FFF2-40B4-BE49-F238E27FC236}">
                <a16:creationId xmlns:a16="http://schemas.microsoft.com/office/drawing/2014/main" id="{AC1128C9-7E11-4B00-8C05-0DDC056C07C6}"/>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560384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p:txBody>
          <a:bodyPr>
            <a:normAutofit/>
          </a:bodyPr>
          <a:lstStyle/>
          <a:p>
            <a:r>
              <a:rPr lang="en-US" sz="4400" dirty="0"/>
              <a:t>Excel Graph</a:t>
            </a:r>
            <a:br>
              <a:rPr lang="en-US" sz="4400" dirty="0"/>
            </a:br>
            <a:r>
              <a:rPr lang="en-US" sz="4400" dirty="0"/>
              <a:t>(Screenshot)</a:t>
            </a:r>
          </a:p>
        </p:txBody>
      </p:sp>
      <p:pic>
        <p:nvPicPr>
          <p:cNvPr id="7" name="Content Placeholder 6">
            <a:extLst>
              <a:ext uri="{FF2B5EF4-FFF2-40B4-BE49-F238E27FC236}">
                <a16:creationId xmlns:a16="http://schemas.microsoft.com/office/drawing/2014/main" id="{EFBD59E8-236D-DCD9-6F09-2E0B57820964}"/>
              </a:ext>
            </a:extLst>
          </p:cNvPr>
          <p:cNvPicPr>
            <a:picLocks noGrp="1" noChangeAspect="1"/>
          </p:cNvPicPr>
          <p:nvPr>
            <p:ph idx="1"/>
          </p:nvPr>
        </p:nvPicPr>
        <p:blipFill>
          <a:blip r:embed="rId2"/>
          <a:stretch>
            <a:fillRect/>
          </a:stretch>
        </p:blipFill>
        <p:spPr>
          <a:xfrm>
            <a:off x="5183188" y="1640290"/>
            <a:ext cx="6172200" cy="3567895"/>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p:txBody>
          <a:bodyPr/>
          <a:lstStyle/>
          <a:p>
            <a:r>
              <a:rPr lang="en-US" dirty="0"/>
              <a:t>Include Excel graph for a single trial of data plotted as a function of time.</a:t>
            </a:r>
          </a:p>
          <a:p>
            <a:r>
              <a:rPr lang="en-US" b="1" dirty="0"/>
              <a:t>Must include your name in the title of the graph.</a:t>
            </a:r>
          </a:p>
          <a:p>
            <a:endParaRPr lang="en-US" b="1"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712610BB-674D-443B-AD6B-D53953E11F52}"/>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70923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dirty="0"/>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dirty="0"/>
              <a:t>Discuss the results and comment on the sources of error.</a:t>
            </a:r>
          </a:p>
          <a:p>
            <a:pPr lvl="1"/>
            <a:r>
              <a:rPr lang="en-US" dirty="0"/>
              <a:t>Answer:  Well, the results not what I thought they would be I think the magnet I was using had both the positive and negative on the same side while the back side did not have anything.  </a:t>
            </a:r>
          </a:p>
          <a:p>
            <a:pPr marL="457200" lvl="1" indent="0">
              <a:buNone/>
            </a:pPr>
            <a:endParaRPr lang="en-US" dirty="0"/>
          </a:p>
          <a:p>
            <a:pPr lvl="0"/>
            <a:r>
              <a:rPr lang="en-US" dirty="0"/>
              <a:t>Describe how the Hall sensor works. What are some applications for the Hall effect sensor? </a:t>
            </a:r>
          </a:p>
          <a:p>
            <a:pPr lvl="1"/>
            <a:r>
              <a:rPr lang="en-US" dirty="0"/>
              <a:t>Answer: Well, it measures the magmatism within the area near the sensor. If it read negative, then it is the polarity when it positive then it is the north polarity.  </a:t>
            </a:r>
          </a:p>
        </p:txBody>
      </p:sp>
      <p:sp>
        <p:nvSpPr>
          <p:cNvPr id="3" name="Footer Placeholder 2">
            <a:extLst>
              <a:ext uri="{FF2B5EF4-FFF2-40B4-BE49-F238E27FC236}">
                <a16:creationId xmlns:a16="http://schemas.microsoft.com/office/drawing/2014/main" id="{23F8FF87-00E7-4CFA-8E94-876F43F2DBEC}"/>
              </a:ext>
            </a:extLst>
          </p:cNvPr>
          <p:cNvSpPr>
            <a:spLocks noGrp="1"/>
          </p:cNvSpPr>
          <p:nvPr>
            <p:ph type="ftr" sz="quarter" idx="11"/>
          </p:nvPr>
        </p:nvSpPr>
        <p:spPr/>
        <p:txBody>
          <a:bodyPr/>
          <a:lstStyle/>
          <a:p>
            <a:r>
              <a:rPr lang="en-US"/>
              <a:t>PHYS204 2023 June</a:t>
            </a:r>
          </a:p>
        </p:txBody>
      </p:sp>
    </p:spTree>
    <p:extLst>
      <p:ext uri="{BB962C8B-B14F-4D97-AF65-F5344CB8AC3E}">
        <p14:creationId xmlns:p14="http://schemas.microsoft.com/office/powerpoint/2010/main" val="209774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Arduino Mega 2560</a:t>
            </a:r>
          </a:p>
          <a:p>
            <a:pPr lvl="0"/>
            <a:r>
              <a:rPr lang="en-US" dirty="0"/>
              <a:t>Ultrasonic sensor HC-SR04</a:t>
            </a:r>
          </a:p>
          <a:p>
            <a:pPr lvl="0"/>
            <a:r>
              <a:rPr lang="en-US" dirty="0"/>
              <a:t>Male to Male Wires</a:t>
            </a:r>
          </a:p>
          <a:p>
            <a:pPr lvl="0"/>
            <a:r>
              <a:rPr lang="en-US" dirty="0"/>
              <a:t>Breadboard</a:t>
            </a:r>
          </a:p>
          <a:p>
            <a:pPr lvl="0"/>
            <a:r>
              <a:rPr lang="en-US" dirty="0"/>
              <a:t>USB cable to connect Arduino</a:t>
            </a:r>
          </a:p>
          <a:p>
            <a:pPr lvl="0"/>
            <a:r>
              <a:rPr lang="en-US" dirty="0"/>
              <a:t>Ruler or tape measurer </a:t>
            </a:r>
          </a:p>
          <a:p>
            <a:pPr lvl="0"/>
            <a:r>
              <a:rPr lang="en-US" dirty="0"/>
              <a:t>Object to act as obstacle and/or undergo free-fall </a:t>
            </a:r>
          </a:p>
          <a:p>
            <a:pPr lvl="0"/>
            <a:endParaRPr lang="en-US" dirty="0"/>
          </a:p>
          <a:p>
            <a:endParaRPr lang="en-US" dirty="0"/>
          </a:p>
        </p:txBody>
      </p:sp>
      <p:pic>
        <p:nvPicPr>
          <p:cNvPr id="5" name="Picture Placeholder 4" descr="A table with various electronics on it&#10;&#10;Description automatically generated">
            <a:extLst>
              <a:ext uri="{FF2B5EF4-FFF2-40B4-BE49-F238E27FC236}">
                <a16:creationId xmlns:a16="http://schemas.microsoft.com/office/drawing/2014/main" id="{15A846E1-1424-AFE2-95AE-9E97070A663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18" r="14318"/>
          <a:stretch>
            <a:fillRect/>
          </a:stretch>
        </p:blipFill>
        <p:spPr/>
      </p:pic>
      <p:sp>
        <p:nvSpPr>
          <p:cNvPr id="3" name="Footer Placeholder 2">
            <a:extLst>
              <a:ext uri="{FF2B5EF4-FFF2-40B4-BE49-F238E27FC236}">
                <a16:creationId xmlns:a16="http://schemas.microsoft.com/office/drawing/2014/main" id="{3D1F106F-9F3D-42DB-BCDD-C368746A2BE0}"/>
              </a:ext>
            </a:extLst>
          </p:cNvPr>
          <p:cNvSpPr>
            <a:spLocks noGrp="1"/>
          </p:cNvSpPr>
          <p:nvPr>
            <p:ph type="ftr" sz="quarter" idx="11"/>
          </p:nvPr>
        </p:nvSpPr>
        <p:spPr/>
        <p:txBody>
          <a:bodyPr/>
          <a:lstStyle/>
          <a:p>
            <a:r>
              <a:rPr lang="en-US"/>
              <a:t>PHYS204 2023 July</a:t>
            </a:r>
          </a:p>
        </p:txBody>
      </p:sp>
    </p:spTree>
    <p:extLst>
      <p:ext uri="{BB962C8B-B14F-4D97-AF65-F5344CB8AC3E}">
        <p14:creationId xmlns:p14="http://schemas.microsoft.com/office/powerpoint/2010/main" val="3938878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6FE91-0416-64C3-8D3A-D5B3A04F380F}"/>
              </a:ext>
            </a:extLst>
          </p:cNvPr>
          <p:cNvSpPr>
            <a:spLocks noGrp="1"/>
          </p:cNvSpPr>
          <p:nvPr>
            <p:ph type="title"/>
          </p:nvPr>
        </p:nvSpPr>
        <p:spPr>
          <a:xfrm>
            <a:off x="686834" y="1153572"/>
            <a:ext cx="3200400" cy="4461163"/>
          </a:xfrm>
        </p:spPr>
        <p:txBody>
          <a:bodyPr>
            <a:normAutofit/>
          </a:bodyPr>
          <a:lstStyle/>
          <a:p>
            <a:r>
              <a:rPr lang="en-US">
                <a:solidFill>
                  <a:srgbClr val="FFFFFF"/>
                </a:solidFill>
              </a:rPr>
              <a:t>Career skills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89DEE8F-FDDA-DEE6-F9A1-F773FD6E81DC}"/>
              </a:ext>
            </a:extLst>
          </p:cNvPr>
          <p:cNvSpPr>
            <a:spLocks noGrp="1"/>
          </p:cNvSpPr>
          <p:nvPr>
            <p:ph idx="1"/>
          </p:nvPr>
        </p:nvSpPr>
        <p:spPr>
          <a:xfrm>
            <a:off x="4447308" y="591344"/>
            <a:ext cx="6906491" cy="5585619"/>
          </a:xfrm>
        </p:spPr>
        <p:txBody>
          <a:bodyPr anchor="ctr">
            <a:normAutofit/>
          </a:bodyPr>
          <a:lstStyle/>
          <a:p>
            <a:pPr marL="0" indent="0">
              <a:buNone/>
            </a:pPr>
            <a:r>
              <a:rPr lang="en-US" dirty="0"/>
              <a:t>With a lot the project we did it took time to see what was working and what was not it was a lot of trail and error during this class. I pickup up during the class it is ok to ask why something is happening and do research to understand why it did the thing it did. </a:t>
            </a:r>
          </a:p>
        </p:txBody>
      </p:sp>
    </p:spTree>
    <p:extLst>
      <p:ext uri="{BB962C8B-B14F-4D97-AF65-F5344CB8AC3E}">
        <p14:creationId xmlns:p14="http://schemas.microsoft.com/office/powerpoint/2010/main" val="3084902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89A81-2DC5-F529-9E2C-9573E72C10F4}"/>
              </a:ext>
            </a:extLst>
          </p:cNvPr>
          <p:cNvSpPr>
            <a:spLocks noGrp="1"/>
          </p:cNvSpPr>
          <p:nvPr>
            <p:ph type="title"/>
          </p:nvPr>
        </p:nvSpPr>
        <p:spPr>
          <a:xfrm>
            <a:off x="686834" y="1153572"/>
            <a:ext cx="3200400" cy="4461163"/>
          </a:xfrm>
        </p:spPr>
        <p:txBody>
          <a:bodyPr>
            <a:normAutofit/>
          </a:bodyPr>
          <a:lstStyle/>
          <a:p>
            <a:r>
              <a:rPr lang="en-US">
                <a:solidFill>
                  <a:srgbClr val="FFFFFF"/>
                </a:solidFill>
              </a:rPr>
              <a:t>Trails during this class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5AA029-527F-B266-8838-F6AA8214FFBC}"/>
              </a:ext>
            </a:extLst>
          </p:cNvPr>
          <p:cNvSpPr>
            <a:spLocks noGrp="1"/>
          </p:cNvSpPr>
          <p:nvPr>
            <p:ph idx="1"/>
          </p:nvPr>
        </p:nvSpPr>
        <p:spPr>
          <a:xfrm>
            <a:off x="4447308" y="591344"/>
            <a:ext cx="6906491" cy="5585619"/>
          </a:xfrm>
        </p:spPr>
        <p:txBody>
          <a:bodyPr anchor="ctr">
            <a:normAutofit/>
          </a:bodyPr>
          <a:lstStyle/>
          <a:p>
            <a:pPr marL="0" indent="0">
              <a:buNone/>
            </a:pPr>
            <a:r>
              <a:rPr lang="en-US" dirty="0"/>
              <a:t>There was a lot of trails during this class trying different things during the project to get the data to come out right and see what worked and what didn’t. </a:t>
            </a:r>
          </a:p>
        </p:txBody>
      </p:sp>
    </p:spTree>
    <p:extLst>
      <p:ext uri="{BB962C8B-B14F-4D97-AF65-F5344CB8AC3E}">
        <p14:creationId xmlns:p14="http://schemas.microsoft.com/office/powerpoint/2010/main" val="2739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EABE8-F795-60DC-668B-DC01ECA30326}"/>
              </a:ext>
            </a:extLst>
          </p:cNvPr>
          <p:cNvSpPr>
            <a:spLocks noGrp="1"/>
          </p:cNvSpPr>
          <p:nvPr>
            <p:ph type="title"/>
          </p:nvPr>
        </p:nvSpPr>
        <p:spPr>
          <a:xfrm>
            <a:off x="686834" y="1153572"/>
            <a:ext cx="3200400" cy="4461163"/>
          </a:xfrm>
        </p:spPr>
        <p:txBody>
          <a:bodyPr>
            <a:normAutofit/>
          </a:bodyPr>
          <a:lstStyle/>
          <a:p>
            <a:r>
              <a:rPr lang="en-US">
                <a:solidFill>
                  <a:srgbClr val="FFFFFF"/>
                </a:solidFill>
              </a:rPr>
              <a:t>Conclusion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7C0AF8-3CFF-4CA6-48C4-525AD48F60CC}"/>
              </a:ext>
            </a:extLst>
          </p:cNvPr>
          <p:cNvSpPr>
            <a:spLocks noGrp="1"/>
          </p:cNvSpPr>
          <p:nvPr>
            <p:ph idx="1"/>
          </p:nvPr>
        </p:nvSpPr>
        <p:spPr>
          <a:xfrm>
            <a:off x="4447308" y="591344"/>
            <a:ext cx="6906491" cy="5585619"/>
          </a:xfrm>
        </p:spPr>
        <p:txBody>
          <a:bodyPr anchor="ctr">
            <a:normAutofit/>
          </a:bodyPr>
          <a:lstStyle/>
          <a:p>
            <a:pPr marL="0" indent="0">
              <a:buNone/>
            </a:pPr>
            <a:r>
              <a:rPr lang="en-US" dirty="0"/>
              <a:t>This was an harder class for me the math was hard but as soon as I was the formula and understood how it worked it become a little easier but not by much. </a:t>
            </a:r>
          </a:p>
        </p:txBody>
      </p:sp>
    </p:spTree>
    <p:extLst>
      <p:ext uri="{BB962C8B-B14F-4D97-AF65-F5344CB8AC3E}">
        <p14:creationId xmlns:p14="http://schemas.microsoft.com/office/powerpoint/2010/main" val="285161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Arduino Mega 2560</a:t>
            </a:r>
          </a:p>
          <a:p>
            <a:pPr lvl="0"/>
            <a:r>
              <a:rPr lang="en-US" dirty="0"/>
              <a:t>Rotary Encoder Part KY-040</a:t>
            </a:r>
          </a:p>
          <a:p>
            <a:pPr lvl="0"/>
            <a:r>
              <a:rPr lang="en-US" dirty="0"/>
              <a:t>Male to Female Wires</a:t>
            </a:r>
          </a:p>
          <a:p>
            <a:pPr lvl="0"/>
            <a:r>
              <a:rPr lang="en-US" dirty="0"/>
              <a:t>USB cable to connect Arduino</a:t>
            </a:r>
          </a:p>
          <a:p>
            <a:pPr lvl="0"/>
            <a:r>
              <a:rPr lang="en-US" dirty="0"/>
              <a:t>Object to attach onto rotary encoder </a:t>
            </a:r>
          </a:p>
          <a:p>
            <a:pPr lvl="0"/>
            <a:r>
              <a:rPr lang="en-US" dirty="0"/>
              <a:t>Ruler or tape measurer </a:t>
            </a:r>
          </a:p>
        </p:txBody>
      </p:sp>
      <p:pic>
        <p:nvPicPr>
          <p:cNvPr id="5" name="Picture Placeholder 4" descr="A close-up of a device&#10;&#10;Description automatically generated">
            <a:extLst>
              <a:ext uri="{FF2B5EF4-FFF2-40B4-BE49-F238E27FC236}">
                <a16:creationId xmlns:a16="http://schemas.microsoft.com/office/drawing/2014/main" id="{BD9D4F9E-EA5E-1416-85DB-4E3F9D91CAB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18" r="14318"/>
          <a:stretch>
            <a:fillRect/>
          </a:stretch>
        </p:blipFill>
        <p:spPr/>
      </p:pic>
      <p:sp>
        <p:nvSpPr>
          <p:cNvPr id="3" name="Footer Placeholder 2">
            <a:extLst>
              <a:ext uri="{FF2B5EF4-FFF2-40B4-BE49-F238E27FC236}">
                <a16:creationId xmlns:a16="http://schemas.microsoft.com/office/drawing/2014/main" id="{78C74833-9601-42AE-9FBC-233AC4741110}"/>
              </a:ext>
            </a:extLst>
          </p:cNvPr>
          <p:cNvSpPr>
            <a:spLocks noGrp="1"/>
          </p:cNvSpPr>
          <p:nvPr>
            <p:ph type="ftr" sz="quarter" idx="11"/>
          </p:nvPr>
        </p:nvSpPr>
        <p:spPr/>
        <p:txBody>
          <a:bodyPr/>
          <a:lstStyle/>
          <a:p>
            <a:r>
              <a:rPr lang="en-US"/>
              <a:t>PHYS204 2023 July</a:t>
            </a:r>
          </a:p>
        </p:txBody>
      </p:sp>
    </p:spTree>
    <p:extLst>
      <p:ext uri="{BB962C8B-B14F-4D97-AF65-F5344CB8AC3E}">
        <p14:creationId xmlns:p14="http://schemas.microsoft.com/office/powerpoint/2010/main" val="93958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4400" dirty="0"/>
              <a:t>Materials List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ESP32 microprocessor </a:t>
            </a:r>
          </a:p>
          <a:p>
            <a:pPr lvl="0"/>
            <a:r>
              <a:rPr lang="en-US" dirty="0"/>
              <a:t>Micro-USB cable</a:t>
            </a:r>
          </a:p>
          <a:p>
            <a:pPr lvl="0"/>
            <a:r>
              <a:rPr lang="en-US" dirty="0"/>
              <a:t>Magnet</a:t>
            </a:r>
          </a:p>
          <a:p>
            <a:pPr lvl="0"/>
            <a:endParaRPr lang="en-US" dirty="0"/>
          </a:p>
        </p:txBody>
      </p:sp>
      <p:pic>
        <p:nvPicPr>
          <p:cNvPr id="5" name="Picture Placeholder 4" descr="A close-up of a computer chip&#10;&#10;Description automatically generated">
            <a:extLst>
              <a:ext uri="{FF2B5EF4-FFF2-40B4-BE49-F238E27FC236}">
                <a16:creationId xmlns:a16="http://schemas.microsoft.com/office/drawing/2014/main" id="{15FE8154-3742-0709-5C7A-DA13E4AD50A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18" r="14318"/>
          <a:stretch>
            <a:fillRect/>
          </a:stretch>
        </p:blipFill>
        <p:spPr/>
      </p:pic>
      <p:sp>
        <p:nvSpPr>
          <p:cNvPr id="3" name="Footer Placeholder 2">
            <a:extLst>
              <a:ext uri="{FF2B5EF4-FFF2-40B4-BE49-F238E27FC236}">
                <a16:creationId xmlns:a16="http://schemas.microsoft.com/office/drawing/2014/main" id="{8A6820A3-54ED-4E30-A063-8B76E91C1118}"/>
              </a:ext>
            </a:extLst>
          </p:cNvPr>
          <p:cNvSpPr>
            <a:spLocks noGrp="1"/>
          </p:cNvSpPr>
          <p:nvPr>
            <p:ph type="ftr" sz="quarter" idx="11"/>
          </p:nvPr>
        </p:nvSpPr>
        <p:spPr/>
        <p:txBody>
          <a:bodyPr/>
          <a:lstStyle/>
          <a:p>
            <a:r>
              <a:rPr lang="en-US"/>
              <a:t>PHYS204 2023 July</a:t>
            </a:r>
          </a:p>
        </p:txBody>
      </p:sp>
    </p:spTree>
    <p:extLst>
      <p:ext uri="{BB962C8B-B14F-4D97-AF65-F5344CB8AC3E}">
        <p14:creationId xmlns:p14="http://schemas.microsoft.com/office/powerpoint/2010/main" val="2064731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4078721" cy="1600200"/>
          </a:xfrm>
        </p:spPr>
        <p:txBody>
          <a:bodyPr>
            <a:normAutofit fontScale="90000"/>
          </a:bodyPr>
          <a:lstStyle/>
          <a:p>
            <a:r>
              <a:rPr lang="en-US" sz="4400" dirty="0"/>
              <a:t>Required Software</a:t>
            </a:r>
            <a:br>
              <a:rPr lang="en-US" sz="4400" dirty="0"/>
            </a:br>
            <a:r>
              <a:rPr lang="en-US" sz="4400" dirty="0"/>
              <a:t>(screenshot)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Microsoft Excel installed and running on your computer</a:t>
            </a:r>
          </a:p>
          <a:p>
            <a:pPr lvl="0"/>
            <a:endParaRPr lang="en-US" dirty="0"/>
          </a:p>
        </p:txBody>
      </p:sp>
      <p:pic>
        <p:nvPicPr>
          <p:cNvPr id="5" name="Picture Placeholder 4">
            <a:extLst>
              <a:ext uri="{FF2B5EF4-FFF2-40B4-BE49-F238E27FC236}">
                <a16:creationId xmlns:a16="http://schemas.microsoft.com/office/drawing/2014/main" id="{453018FC-ABD4-9CAC-BD8F-414CDAC23042}"/>
              </a:ext>
            </a:extLst>
          </p:cNvPr>
          <p:cNvPicPr>
            <a:picLocks noGrp="1" noChangeAspect="1"/>
          </p:cNvPicPr>
          <p:nvPr>
            <p:ph type="pic" idx="1"/>
          </p:nvPr>
        </p:nvPicPr>
        <p:blipFill>
          <a:blip r:embed="rId2"/>
          <a:srcRect l="14398" r="14398"/>
          <a:stretch/>
        </p:blipFill>
        <p:spPr/>
      </p:pic>
      <p:sp>
        <p:nvSpPr>
          <p:cNvPr id="3" name="Footer Placeholder 2">
            <a:extLst>
              <a:ext uri="{FF2B5EF4-FFF2-40B4-BE49-F238E27FC236}">
                <a16:creationId xmlns:a16="http://schemas.microsoft.com/office/drawing/2014/main" id="{21B613C2-5A12-4D89-96A1-1226E3F9B002}"/>
              </a:ext>
            </a:extLst>
          </p:cNvPr>
          <p:cNvSpPr>
            <a:spLocks noGrp="1"/>
          </p:cNvSpPr>
          <p:nvPr>
            <p:ph type="ftr" sz="quarter" idx="11"/>
          </p:nvPr>
        </p:nvSpPr>
        <p:spPr/>
        <p:txBody>
          <a:bodyPr/>
          <a:lstStyle/>
          <a:p>
            <a:r>
              <a:rPr lang="en-US"/>
              <a:t>PHYS204 2023 July</a:t>
            </a:r>
          </a:p>
        </p:txBody>
      </p:sp>
    </p:spTree>
    <p:extLst>
      <p:ext uri="{BB962C8B-B14F-4D97-AF65-F5344CB8AC3E}">
        <p14:creationId xmlns:p14="http://schemas.microsoft.com/office/powerpoint/2010/main" val="344085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4078721" cy="1600200"/>
          </a:xfrm>
        </p:spPr>
        <p:txBody>
          <a:bodyPr>
            <a:normAutofit fontScale="90000"/>
          </a:bodyPr>
          <a:lstStyle/>
          <a:p>
            <a:r>
              <a:rPr lang="en-US" sz="4400" dirty="0"/>
              <a:t>Required Software</a:t>
            </a:r>
            <a:br>
              <a:rPr lang="en-US" sz="4400" dirty="0"/>
            </a:br>
            <a:r>
              <a:rPr lang="en-US" sz="4400" dirty="0"/>
              <a:t>(screenshot)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Arduino IDE installed and running on your computer</a:t>
            </a:r>
          </a:p>
          <a:p>
            <a:pPr lvl="0"/>
            <a:endParaRPr lang="en-US" dirty="0"/>
          </a:p>
        </p:txBody>
      </p:sp>
      <p:pic>
        <p:nvPicPr>
          <p:cNvPr id="5" name="Picture Placeholder 4">
            <a:extLst>
              <a:ext uri="{FF2B5EF4-FFF2-40B4-BE49-F238E27FC236}">
                <a16:creationId xmlns:a16="http://schemas.microsoft.com/office/drawing/2014/main" id="{4EDA7011-F72B-4F26-7835-B95D1A507646}"/>
              </a:ext>
            </a:extLst>
          </p:cNvPr>
          <p:cNvPicPr>
            <a:picLocks noGrp="1" noChangeAspect="1"/>
          </p:cNvPicPr>
          <p:nvPr>
            <p:ph type="pic" idx="1"/>
          </p:nvPr>
        </p:nvPicPr>
        <p:blipFill>
          <a:blip r:embed="rId2"/>
          <a:srcRect l="14398" r="14398"/>
          <a:stretch/>
        </p:blipFill>
        <p:spPr/>
      </p:pic>
      <p:sp>
        <p:nvSpPr>
          <p:cNvPr id="3" name="Footer Placeholder 2">
            <a:extLst>
              <a:ext uri="{FF2B5EF4-FFF2-40B4-BE49-F238E27FC236}">
                <a16:creationId xmlns:a16="http://schemas.microsoft.com/office/drawing/2014/main" id="{77E28BB1-D0A4-4000-8444-7049765AB632}"/>
              </a:ext>
            </a:extLst>
          </p:cNvPr>
          <p:cNvSpPr>
            <a:spLocks noGrp="1"/>
          </p:cNvSpPr>
          <p:nvPr>
            <p:ph type="ftr" sz="quarter" idx="11"/>
          </p:nvPr>
        </p:nvSpPr>
        <p:spPr/>
        <p:txBody>
          <a:bodyPr/>
          <a:lstStyle/>
          <a:p>
            <a:r>
              <a:rPr lang="en-US"/>
              <a:t>PHYS204 2023 July</a:t>
            </a:r>
          </a:p>
        </p:txBody>
      </p:sp>
    </p:spTree>
    <p:extLst>
      <p:ext uri="{BB962C8B-B14F-4D97-AF65-F5344CB8AC3E}">
        <p14:creationId xmlns:p14="http://schemas.microsoft.com/office/powerpoint/2010/main" val="1015862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9DA2D-5896-31E7-3E5F-CD619132B4BA}"/>
              </a:ext>
            </a:extLst>
          </p:cNvPr>
          <p:cNvSpPr>
            <a:spLocks noGrp="1"/>
          </p:cNvSpPr>
          <p:nvPr>
            <p:ph type="title"/>
          </p:nvPr>
        </p:nvSpPr>
        <p:spPr>
          <a:xfrm>
            <a:off x="686834" y="1153572"/>
            <a:ext cx="3200400" cy="4461163"/>
          </a:xfrm>
        </p:spPr>
        <p:txBody>
          <a:bodyPr>
            <a:normAutofit/>
          </a:bodyPr>
          <a:lstStyle/>
          <a:p>
            <a:r>
              <a:rPr lang="en-US">
                <a:solidFill>
                  <a:srgbClr val="FFFFFF"/>
                </a:solidFill>
              </a:rPr>
              <a:t>Second project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6E08EF8-8EDA-CD10-B95B-E5B86E3D7655}"/>
              </a:ext>
            </a:extLst>
          </p:cNvPr>
          <p:cNvSpPr>
            <a:spLocks noGrp="1"/>
          </p:cNvSpPr>
          <p:nvPr>
            <p:ph idx="1"/>
          </p:nvPr>
        </p:nvSpPr>
        <p:spPr>
          <a:xfrm>
            <a:off x="4447308" y="591344"/>
            <a:ext cx="6906491" cy="5585619"/>
          </a:xfrm>
        </p:spPr>
        <p:txBody>
          <a:bodyPr anchor="ctr">
            <a:normAutofit/>
          </a:bodyPr>
          <a:lstStyle/>
          <a:p>
            <a:pPr marL="0" indent="0">
              <a:buNone/>
            </a:pPr>
            <a:r>
              <a:rPr lang="en-US" dirty="0"/>
              <a:t>In this project we used a sensor wired up to a bread board and MEGA 2560 board to measure the fast the sensor would be pickup on the object, and we would do this from different measurement to see the different results. </a:t>
            </a:r>
          </a:p>
        </p:txBody>
      </p:sp>
    </p:spTree>
    <p:extLst>
      <p:ext uri="{BB962C8B-B14F-4D97-AF65-F5344CB8AC3E}">
        <p14:creationId xmlns:p14="http://schemas.microsoft.com/office/powerpoint/2010/main" val="2845502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2060</Words>
  <Application>Microsoft Office PowerPoint</Application>
  <PresentationFormat>Widescreen</PresentationFormat>
  <Paragraphs>315</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 Math</vt:lpstr>
      <vt:lpstr>Liberation Serif</vt:lpstr>
      <vt:lpstr>Office Theme</vt:lpstr>
      <vt:lpstr>PHYS204 Final</vt:lpstr>
      <vt:lpstr>Introduction</vt:lpstr>
      <vt:lpstr>First project </vt:lpstr>
      <vt:lpstr>Materials List (Picture)</vt:lpstr>
      <vt:lpstr>Materials List (Picture)</vt:lpstr>
      <vt:lpstr>Materials List (Picture)</vt:lpstr>
      <vt:lpstr>Required Software (screenshot)</vt:lpstr>
      <vt:lpstr>Required Software (screenshot)</vt:lpstr>
      <vt:lpstr>Second project </vt:lpstr>
      <vt:lpstr>Experimental Set-up (Picture)</vt:lpstr>
      <vt:lpstr>Raw Data (Screenshot)</vt:lpstr>
      <vt:lpstr>Data Collection</vt:lpstr>
      <vt:lpstr>Data Analysis</vt:lpstr>
      <vt:lpstr>Conclusions</vt:lpstr>
      <vt:lpstr>Third project </vt:lpstr>
      <vt:lpstr>Experimental Set-up (Picture)</vt:lpstr>
      <vt:lpstr>Serial Monitor (Screenshot)</vt:lpstr>
      <vt:lpstr>Excel Table  (Screenshot)</vt:lpstr>
      <vt:lpstr>Excel Graph (Screenshot)</vt:lpstr>
      <vt:lpstr>Data Collection</vt:lpstr>
      <vt:lpstr>Data Analysis</vt:lpstr>
      <vt:lpstr>Conclusions</vt:lpstr>
      <vt:lpstr>Fourth project </vt:lpstr>
      <vt:lpstr>Excel Table (Screenshot)</vt:lpstr>
      <vt:lpstr>Excel Graph (Screenshot)</vt:lpstr>
      <vt:lpstr>Data Analysis </vt:lpstr>
      <vt:lpstr>Conclusions</vt:lpstr>
      <vt:lpstr>Conclusions</vt:lpstr>
      <vt:lpstr>Fifth project </vt:lpstr>
      <vt:lpstr>Experimental Set-up (Picture)</vt:lpstr>
      <vt:lpstr>Raw Data (Screenshot)</vt:lpstr>
      <vt:lpstr>Data Collection</vt:lpstr>
      <vt:lpstr>Data Analysis</vt:lpstr>
      <vt:lpstr>Conclusions</vt:lpstr>
      <vt:lpstr>Final project </vt:lpstr>
      <vt:lpstr>Experimental Set-up (Picture)</vt:lpstr>
      <vt:lpstr>Raw Data (Screenshot)</vt:lpstr>
      <vt:lpstr>Excel Graph (Screenshot)</vt:lpstr>
      <vt:lpstr>Conclusions</vt:lpstr>
      <vt:lpstr>Career skills</vt:lpstr>
      <vt:lpstr>Trails during this class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PHYS204 Final</dc:title>
  <dc:creator>callwilliam9@gmail.com</dc:creator>
  <cp:lastModifiedBy>callwilliam9@gmail.com</cp:lastModifiedBy>
  <cp:revision>1</cp:revision>
  <dcterms:created xsi:type="dcterms:W3CDTF">2023-08-20T22:36:06Z</dcterms:created>
  <dcterms:modified xsi:type="dcterms:W3CDTF">2023-08-21T00:26:44Z</dcterms:modified>
</cp:coreProperties>
</file>