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5" r:id="rId4"/>
    <p:sldId id="258" r:id="rId5"/>
    <p:sldId id="261" r:id="rId6"/>
    <p:sldId id="276" r:id="rId7"/>
    <p:sldId id="262" r:id="rId8"/>
    <p:sldId id="264" r:id="rId9"/>
    <p:sldId id="265" r:id="rId10"/>
    <p:sldId id="266" r:id="rId11"/>
    <p:sldId id="277" r:id="rId12"/>
    <p:sldId id="267" r:id="rId13"/>
    <p:sldId id="268" r:id="rId14"/>
    <p:sldId id="269" r:id="rId15"/>
    <p:sldId id="278" r:id="rId16"/>
    <p:sldId id="270" r:id="rId17"/>
    <p:sldId id="279" r:id="rId18"/>
    <p:sldId id="271" r:id="rId19"/>
    <p:sldId id="272"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lwilliam9@gmail.com" userId="a5a2fa38974769ba" providerId="LiveId" clId="{9D8E1560-2F97-4D4A-BBDF-5F32908F508B}"/>
    <pc:docChg chg="custSel addSld delSld modSld">
      <pc:chgData name="callwilliam9@gmail.com" userId="a5a2fa38974769ba" providerId="LiveId" clId="{9D8E1560-2F97-4D4A-BBDF-5F32908F508B}" dt="2022-02-20T19:25:47.291" v="1154" actId="20577"/>
      <pc:docMkLst>
        <pc:docMk/>
      </pc:docMkLst>
      <pc:sldChg chg="addSp modSp mod setBg">
        <pc:chgData name="callwilliam9@gmail.com" userId="a5a2fa38974769ba" providerId="LiveId" clId="{9D8E1560-2F97-4D4A-BBDF-5F32908F508B}" dt="2022-02-16T12:27:12.102" v="326" actId="26606"/>
        <pc:sldMkLst>
          <pc:docMk/>
          <pc:sldMk cId="1414323899" sldId="265"/>
        </pc:sldMkLst>
        <pc:spChg chg="mod">
          <ac:chgData name="callwilliam9@gmail.com" userId="a5a2fa38974769ba" providerId="LiveId" clId="{9D8E1560-2F97-4D4A-BBDF-5F32908F508B}" dt="2022-02-16T12:27:12.102" v="326" actId="26606"/>
          <ac:spMkLst>
            <pc:docMk/>
            <pc:sldMk cId="1414323899" sldId="265"/>
            <ac:spMk id="5" creationId="{FADDAB32-E602-42AB-85E5-81A683738955}"/>
          </ac:spMkLst>
        </pc:spChg>
        <pc:spChg chg="mod">
          <ac:chgData name="callwilliam9@gmail.com" userId="a5a2fa38974769ba" providerId="LiveId" clId="{9D8E1560-2F97-4D4A-BBDF-5F32908F508B}" dt="2022-02-16T12:27:12.102" v="326" actId="26606"/>
          <ac:spMkLst>
            <pc:docMk/>
            <pc:sldMk cId="1414323899" sldId="265"/>
            <ac:spMk id="7" creationId="{12570DED-E942-4274-A5C5-61D0403EDC64}"/>
          </ac:spMkLst>
        </pc:spChg>
        <pc:spChg chg="add">
          <ac:chgData name="callwilliam9@gmail.com" userId="a5a2fa38974769ba" providerId="LiveId" clId="{9D8E1560-2F97-4D4A-BBDF-5F32908F508B}" dt="2022-02-16T12:27:12.102" v="326" actId="26606"/>
          <ac:spMkLst>
            <pc:docMk/>
            <pc:sldMk cId="1414323899" sldId="265"/>
            <ac:spMk id="12" creationId="{5E39A796-BE83-48B1-B33F-35C4A32AAB57}"/>
          </ac:spMkLst>
        </pc:spChg>
        <pc:spChg chg="add">
          <ac:chgData name="callwilliam9@gmail.com" userId="a5a2fa38974769ba" providerId="LiveId" clId="{9D8E1560-2F97-4D4A-BBDF-5F32908F508B}" dt="2022-02-16T12:27:12.102" v="326" actId="26606"/>
          <ac:spMkLst>
            <pc:docMk/>
            <pc:sldMk cId="1414323899" sldId="265"/>
            <ac:spMk id="14" creationId="{72F84B47-E267-4194-8194-831DB7B5547F}"/>
          </ac:spMkLst>
        </pc:spChg>
        <pc:picChg chg="mod ord">
          <ac:chgData name="callwilliam9@gmail.com" userId="a5a2fa38974769ba" providerId="LiveId" clId="{9D8E1560-2F97-4D4A-BBDF-5F32908F508B}" dt="2022-02-16T12:27:12.102" v="326" actId="26606"/>
          <ac:picMkLst>
            <pc:docMk/>
            <pc:sldMk cId="1414323899" sldId="265"/>
            <ac:picMk id="4" creationId="{25909097-9936-4AB8-8079-17F191E70833}"/>
          </ac:picMkLst>
        </pc:picChg>
      </pc:sldChg>
      <pc:sldChg chg="modSp new mod">
        <pc:chgData name="callwilliam9@gmail.com" userId="a5a2fa38974769ba" providerId="LiveId" clId="{9D8E1560-2F97-4D4A-BBDF-5F32908F508B}" dt="2022-02-16T12:31:03.917" v="702" actId="33524"/>
        <pc:sldMkLst>
          <pc:docMk/>
          <pc:sldMk cId="1586755802" sldId="273"/>
        </pc:sldMkLst>
        <pc:spChg chg="mod">
          <ac:chgData name="callwilliam9@gmail.com" userId="a5a2fa38974769ba" providerId="LiveId" clId="{9D8E1560-2F97-4D4A-BBDF-5F32908F508B}" dt="2022-02-16T12:24:17.722" v="20" actId="20577"/>
          <ac:spMkLst>
            <pc:docMk/>
            <pc:sldMk cId="1586755802" sldId="273"/>
            <ac:spMk id="2" creationId="{E8F6A26E-2109-41E7-8457-A52C1D2875A4}"/>
          </ac:spMkLst>
        </pc:spChg>
        <pc:spChg chg="mod">
          <ac:chgData name="callwilliam9@gmail.com" userId="a5a2fa38974769ba" providerId="LiveId" clId="{9D8E1560-2F97-4D4A-BBDF-5F32908F508B}" dt="2022-02-16T12:31:03.917" v="702" actId="33524"/>
          <ac:spMkLst>
            <pc:docMk/>
            <pc:sldMk cId="1586755802" sldId="273"/>
            <ac:spMk id="3" creationId="{2522B980-9BDE-4595-8307-7324AF371FD5}"/>
          </ac:spMkLst>
        </pc:spChg>
      </pc:sldChg>
      <pc:sldChg chg="modSp new mod">
        <pc:chgData name="callwilliam9@gmail.com" userId="a5a2fa38974769ba" providerId="LiveId" clId="{9D8E1560-2F97-4D4A-BBDF-5F32908F508B}" dt="2022-02-16T12:30:51.857" v="701" actId="20577"/>
        <pc:sldMkLst>
          <pc:docMk/>
          <pc:sldMk cId="2918217271" sldId="274"/>
        </pc:sldMkLst>
        <pc:spChg chg="mod">
          <ac:chgData name="callwilliam9@gmail.com" userId="a5a2fa38974769ba" providerId="LiveId" clId="{9D8E1560-2F97-4D4A-BBDF-5F32908F508B}" dt="2022-02-16T12:27:46.834" v="334" actId="20577"/>
          <ac:spMkLst>
            <pc:docMk/>
            <pc:sldMk cId="2918217271" sldId="274"/>
            <ac:spMk id="2" creationId="{7392300C-AAAC-43B8-B830-8EB8EAC3C377}"/>
          </ac:spMkLst>
        </pc:spChg>
        <pc:spChg chg="mod">
          <ac:chgData name="callwilliam9@gmail.com" userId="a5a2fa38974769ba" providerId="LiveId" clId="{9D8E1560-2F97-4D4A-BBDF-5F32908F508B}" dt="2022-02-16T12:30:51.857" v="701" actId="20577"/>
          <ac:spMkLst>
            <pc:docMk/>
            <pc:sldMk cId="2918217271" sldId="274"/>
            <ac:spMk id="3" creationId="{CC9E5D81-D5E6-4E5D-B0A4-635E0B88FDCA}"/>
          </ac:spMkLst>
        </pc:spChg>
      </pc:sldChg>
      <pc:sldChg chg="modSp new mod">
        <pc:chgData name="callwilliam9@gmail.com" userId="a5a2fa38974769ba" providerId="LiveId" clId="{9D8E1560-2F97-4D4A-BBDF-5F32908F508B}" dt="2022-02-20T19:18:32.358" v="1012" actId="20577"/>
        <pc:sldMkLst>
          <pc:docMk/>
          <pc:sldMk cId="1671112211" sldId="275"/>
        </pc:sldMkLst>
        <pc:spChg chg="mod">
          <ac:chgData name="callwilliam9@gmail.com" userId="a5a2fa38974769ba" providerId="LiveId" clId="{9D8E1560-2F97-4D4A-BBDF-5F32908F508B}" dt="2022-02-20T19:16:10.757" v="981" actId="20577"/>
          <ac:spMkLst>
            <pc:docMk/>
            <pc:sldMk cId="1671112211" sldId="275"/>
            <ac:spMk id="2" creationId="{69F6DC6F-DA14-4F19-8641-29B88087466E}"/>
          </ac:spMkLst>
        </pc:spChg>
        <pc:spChg chg="mod">
          <ac:chgData name="callwilliam9@gmail.com" userId="a5a2fa38974769ba" providerId="LiveId" clId="{9D8E1560-2F97-4D4A-BBDF-5F32908F508B}" dt="2022-02-20T19:18:32.358" v="1012" actId="20577"/>
          <ac:spMkLst>
            <pc:docMk/>
            <pc:sldMk cId="1671112211" sldId="275"/>
            <ac:spMk id="3" creationId="{FEFB4D98-DCCE-4ADB-9762-005953CF1733}"/>
          </ac:spMkLst>
        </pc:spChg>
      </pc:sldChg>
      <pc:sldChg chg="modSp new del mod">
        <pc:chgData name="callwilliam9@gmail.com" userId="a5a2fa38974769ba" providerId="LiveId" clId="{9D8E1560-2F97-4D4A-BBDF-5F32908F508B}" dt="2022-02-16T12:36:10.621" v="965" actId="47"/>
        <pc:sldMkLst>
          <pc:docMk/>
          <pc:sldMk cId="3220561285" sldId="275"/>
        </pc:sldMkLst>
        <pc:spChg chg="mod">
          <ac:chgData name="callwilliam9@gmail.com" userId="a5a2fa38974769ba" providerId="LiveId" clId="{9D8E1560-2F97-4D4A-BBDF-5F32908F508B}" dt="2022-02-16T12:32:09.414" v="742" actId="20577"/>
          <ac:spMkLst>
            <pc:docMk/>
            <pc:sldMk cId="3220561285" sldId="275"/>
            <ac:spMk id="2" creationId="{15DB261B-8B7E-4503-838F-80244A01E228}"/>
          </ac:spMkLst>
        </pc:spChg>
        <pc:spChg chg="mod">
          <ac:chgData name="callwilliam9@gmail.com" userId="a5a2fa38974769ba" providerId="LiveId" clId="{9D8E1560-2F97-4D4A-BBDF-5F32908F508B}" dt="2022-02-16T12:33:30.640" v="833" actId="20577"/>
          <ac:spMkLst>
            <pc:docMk/>
            <pc:sldMk cId="3220561285" sldId="275"/>
            <ac:spMk id="3" creationId="{10414208-C000-4209-9AE1-50A7825C5A42}"/>
          </ac:spMkLst>
        </pc:spChg>
      </pc:sldChg>
      <pc:sldChg chg="modSp new del mod">
        <pc:chgData name="callwilliam9@gmail.com" userId="a5a2fa38974769ba" providerId="LiveId" clId="{9D8E1560-2F97-4D4A-BBDF-5F32908F508B}" dt="2022-02-16T12:36:06.530" v="964" actId="47"/>
        <pc:sldMkLst>
          <pc:docMk/>
          <pc:sldMk cId="3016434540" sldId="276"/>
        </pc:sldMkLst>
        <pc:spChg chg="mod">
          <ac:chgData name="callwilliam9@gmail.com" userId="a5a2fa38974769ba" providerId="LiveId" clId="{9D8E1560-2F97-4D4A-BBDF-5F32908F508B}" dt="2022-02-16T12:34:20.312" v="862" actId="5793"/>
          <ac:spMkLst>
            <pc:docMk/>
            <pc:sldMk cId="3016434540" sldId="276"/>
            <ac:spMk id="2" creationId="{655A902D-0C94-4419-BECD-3619D8AE0285}"/>
          </ac:spMkLst>
        </pc:spChg>
        <pc:spChg chg="mod">
          <ac:chgData name="callwilliam9@gmail.com" userId="a5a2fa38974769ba" providerId="LiveId" clId="{9D8E1560-2F97-4D4A-BBDF-5F32908F508B}" dt="2022-02-16T12:35:03.080" v="963" actId="20577"/>
          <ac:spMkLst>
            <pc:docMk/>
            <pc:sldMk cId="3016434540" sldId="276"/>
            <ac:spMk id="3" creationId="{DD17688C-0805-464C-A1EF-25876C468915}"/>
          </ac:spMkLst>
        </pc:spChg>
      </pc:sldChg>
      <pc:sldChg chg="modSp new mod">
        <pc:chgData name="callwilliam9@gmail.com" userId="a5a2fa38974769ba" providerId="LiveId" clId="{9D8E1560-2F97-4D4A-BBDF-5F32908F508B}" dt="2022-02-20T19:20:42.999" v="1051" actId="20577"/>
        <pc:sldMkLst>
          <pc:docMk/>
          <pc:sldMk cId="3073126224" sldId="276"/>
        </pc:sldMkLst>
        <pc:spChg chg="mod">
          <ac:chgData name="callwilliam9@gmail.com" userId="a5a2fa38974769ba" providerId="LiveId" clId="{9D8E1560-2F97-4D4A-BBDF-5F32908F508B}" dt="2022-02-20T19:19:46.520" v="1022" actId="20577"/>
          <ac:spMkLst>
            <pc:docMk/>
            <pc:sldMk cId="3073126224" sldId="276"/>
            <ac:spMk id="2" creationId="{C2F95003-8246-4A57-81D6-30BCD64684EF}"/>
          </ac:spMkLst>
        </pc:spChg>
        <pc:spChg chg="mod">
          <ac:chgData name="callwilliam9@gmail.com" userId="a5a2fa38974769ba" providerId="LiveId" clId="{9D8E1560-2F97-4D4A-BBDF-5F32908F508B}" dt="2022-02-20T19:20:42.999" v="1051" actId="20577"/>
          <ac:spMkLst>
            <pc:docMk/>
            <pc:sldMk cId="3073126224" sldId="276"/>
            <ac:spMk id="3" creationId="{DAFE8F24-085E-4C94-84AB-7B35E032A32E}"/>
          </ac:spMkLst>
        </pc:spChg>
      </pc:sldChg>
      <pc:sldChg chg="modSp new mod">
        <pc:chgData name="callwilliam9@gmail.com" userId="a5a2fa38974769ba" providerId="LiveId" clId="{9D8E1560-2F97-4D4A-BBDF-5F32908F508B}" dt="2022-02-20T19:22:44.667" v="1090" actId="20577"/>
        <pc:sldMkLst>
          <pc:docMk/>
          <pc:sldMk cId="4111815569" sldId="277"/>
        </pc:sldMkLst>
        <pc:spChg chg="mod">
          <ac:chgData name="callwilliam9@gmail.com" userId="a5a2fa38974769ba" providerId="LiveId" clId="{9D8E1560-2F97-4D4A-BBDF-5F32908F508B}" dt="2022-02-20T19:22:24.963" v="1061" actId="20577"/>
          <ac:spMkLst>
            <pc:docMk/>
            <pc:sldMk cId="4111815569" sldId="277"/>
            <ac:spMk id="2" creationId="{251867F1-4712-4B4E-9A4E-3578C0C1BFA4}"/>
          </ac:spMkLst>
        </pc:spChg>
        <pc:spChg chg="mod">
          <ac:chgData name="callwilliam9@gmail.com" userId="a5a2fa38974769ba" providerId="LiveId" clId="{9D8E1560-2F97-4D4A-BBDF-5F32908F508B}" dt="2022-02-20T19:22:44.667" v="1090" actId="20577"/>
          <ac:spMkLst>
            <pc:docMk/>
            <pc:sldMk cId="4111815569" sldId="277"/>
            <ac:spMk id="3" creationId="{BE597681-9A15-4DF2-9338-2CE8F00B4A4A}"/>
          </ac:spMkLst>
        </pc:spChg>
      </pc:sldChg>
      <pc:sldChg chg="modSp new mod">
        <pc:chgData name="callwilliam9@gmail.com" userId="a5a2fa38974769ba" providerId="LiveId" clId="{9D8E1560-2F97-4D4A-BBDF-5F32908F508B}" dt="2022-02-20T19:24:34.456" v="1132" actId="20577"/>
        <pc:sldMkLst>
          <pc:docMk/>
          <pc:sldMk cId="2182660675" sldId="278"/>
        </pc:sldMkLst>
        <pc:spChg chg="mod">
          <ac:chgData name="callwilliam9@gmail.com" userId="a5a2fa38974769ba" providerId="LiveId" clId="{9D8E1560-2F97-4D4A-BBDF-5F32908F508B}" dt="2022-02-20T19:23:24.221" v="1106" actId="20577"/>
          <ac:spMkLst>
            <pc:docMk/>
            <pc:sldMk cId="2182660675" sldId="278"/>
            <ac:spMk id="2" creationId="{A5974A51-F32E-4CA1-A8FE-F73A8BBB361F}"/>
          </ac:spMkLst>
        </pc:spChg>
        <pc:spChg chg="mod">
          <ac:chgData name="callwilliam9@gmail.com" userId="a5a2fa38974769ba" providerId="LiveId" clId="{9D8E1560-2F97-4D4A-BBDF-5F32908F508B}" dt="2022-02-20T19:24:34.456" v="1132" actId="20577"/>
          <ac:spMkLst>
            <pc:docMk/>
            <pc:sldMk cId="2182660675" sldId="278"/>
            <ac:spMk id="3" creationId="{0EF826B8-3357-46ED-97E2-0BD18C8D2CC7}"/>
          </ac:spMkLst>
        </pc:spChg>
      </pc:sldChg>
      <pc:sldChg chg="modSp new mod">
        <pc:chgData name="callwilliam9@gmail.com" userId="a5a2fa38974769ba" providerId="LiveId" clId="{9D8E1560-2F97-4D4A-BBDF-5F32908F508B}" dt="2022-02-20T19:25:47.291" v="1154" actId="20577"/>
        <pc:sldMkLst>
          <pc:docMk/>
          <pc:sldMk cId="3293002854" sldId="279"/>
        </pc:sldMkLst>
        <pc:spChg chg="mod">
          <ac:chgData name="callwilliam9@gmail.com" userId="a5a2fa38974769ba" providerId="LiveId" clId="{9D8E1560-2F97-4D4A-BBDF-5F32908F508B}" dt="2022-02-20T19:25:38.564" v="1142" actId="20577"/>
          <ac:spMkLst>
            <pc:docMk/>
            <pc:sldMk cId="3293002854" sldId="279"/>
            <ac:spMk id="2" creationId="{E3561D7F-76E2-4C42-A700-B340B4BD614D}"/>
          </ac:spMkLst>
        </pc:spChg>
        <pc:spChg chg="mod">
          <ac:chgData name="callwilliam9@gmail.com" userId="a5a2fa38974769ba" providerId="LiveId" clId="{9D8E1560-2F97-4D4A-BBDF-5F32908F508B}" dt="2022-02-20T19:25:47.291" v="1154" actId="20577"/>
          <ac:spMkLst>
            <pc:docMk/>
            <pc:sldMk cId="3293002854" sldId="279"/>
            <ac:spMk id="3" creationId="{63451E3C-2025-4E9F-8A79-FA0A0FB23D8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AD19-0E44-4356-9EFA-79BD7036B0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08D44D-B262-4325-A6F7-C573A5A8C0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2AE2F7-1D7D-4D5B-8A5A-B2CD6B69D2D6}"/>
              </a:ext>
            </a:extLst>
          </p:cNvPr>
          <p:cNvSpPr>
            <a:spLocks noGrp="1"/>
          </p:cNvSpPr>
          <p:nvPr>
            <p:ph type="dt" sz="half" idx="10"/>
          </p:nvPr>
        </p:nvSpPr>
        <p:spPr/>
        <p:txBody>
          <a:bodyPr/>
          <a:lstStyle/>
          <a:p>
            <a:fld id="{2ECD6AB6-EF0F-436F-A60C-12C7AF816E36}" type="datetimeFigureOut">
              <a:rPr lang="en-US" smtClean="0"/>
              <a:t>2/20/2022</a:t>
            </a:fld>
            <a:endParaRPr lang="en-US"/>
          </a:p>
        </p:txBody>
      </p:sp>
      <p:sp>
        <p:nvSpPr>
          <p:cNvPr id="5" name="Footer Placeholder 4">
            <a:extLst>
              <a:ext uri="{FF2B5EF4-FFF2-40B4-BE49-F238E27FC236}">
                <a16:creationId xmlns:a16="http://schemas.microsoft.com/office/drawing/2014/main" id="{BD0625A0-7C23-412E-957D-22CE68EC75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0C29CA-BD3E-4D1E-AAB7-F7179653957B}"/>
              </a:ext>
            </a:extLst>
          </p:cNvPr>
          <p:cNvSpPr>
            <a:spLocks noGrp="1"/>
          </p:cNvSpPr>
          <p:nvPr>
            <p:ph type="sldNum" sz="quarter" idx="12"/>
          </p:nvPr>
        </p:nvSpPr>
        <p:spPr/>
        <p:txBody>
          <a:bodyPr/>
          <a:lstStyle/>
          <a:p>
            <a:fld id="{432C74CB-4447-4EDF-B9EE-504909A350E4}" type="slidenum">
              <a:rPr lang="en-US" smtClean="0"/>
              <a:t>‹#›</a:t>
            </a:fld>
            <a:endParaRPr lang="en-US"/>
          </a:p>
        </p:txBody>
      </p:sp>
    </p:spTree>
    <p:extLst>
      <p:ext uri="{BB962C8B-B14F-4D97-AF65-F5344CB8AC3E}">
        <p14:creationId xmlns:p14="http://schemas.microsoft.com/office/powerpoint/2010/main" val="3713105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FC9FC-C43D-4486-8E38-206F4AFAF4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810B36-84E7-4697-8C5D-56E1C30439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1FFF9-821A-4571-8572-A2E1BA8AC481}"/>
              </a:ext>
            </a:extLst>
          </p:cNvPr>
          <p:cNvSpPr>
            <a:spLocks noGrp="1"/>
          </p:cNvSpPr>
          <p:nvPr>
            <p:ph type="dt" sz="half" idx="10"/>
          </p:nvPr>
        </p:nvSpPr>
        <p:spPr/>
        <p:txBody>
          <a:bodyPr/>
          <a:lstStyle/>
          <a:p>
            <a:fld id="{2ECD6AB6-EF0F-436F-A60C-12C7AF816E36}" type="datetimeFigureOut">
              <a:rPr lang="en-US" smtClean="0"/>
              <a:t>2/20/2022</a:t>
            </a:fld>
            <a:endParaRPr lang="en-US"/>
          </a:p>
        </p:txBody>
      </p:sp>
      <p:sp>
        <p:nvSpPr>
          <p:cNvPr id="5" name="Footer Placeholder 4">
            <a:extLst>
              <a:ext uri="{FF2B5EF4-FFF2-40B4-BE49-F238E27FC236}">
                <a16:creationId xmlns:a16="http://schemas.microsoft.com/office/drawing/2014/main" id="{7DE88413-BBAD-4C40-BB2A-B5F83CC00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38D92C-17CA-4571-98C7-F6CAA1D260CE}"/>
              </a:ext>
            </a:extLst>
          </p:cNvPr>
          <p:cNvSpPr>
            <a:spLocks noGrp="1"/>
          </p:cNvSpPr>
          <p:nvPr>
            <p:ph type="sldNum" sz="quarter" idx="12"/>
          </p:nvPr>
        </p:nvSpPr>
        <p:spPr/>
        <p:txBody>
          <a:bodyPr/>
          <a:lstStyle/>
          <a:p>
            <a:fld id="{432C74CB-4447-4EDF-B9EE-504909A350E4}" type="slidenum">
              <a:rPr lang="en-US" smtClean="0"/>
              <a:t>‹#›</a:t>
            </a:fld>
            <a:endParaRPr lang="en-US"/>
          </a:p>
        </p:txBody>
      </p:sp>
    </p:spTree>
    <p:extLst>
      <p:ext uri="{BB962C8B-B14F-4D97-AF65-F5344CB8AC3E}">
        <p14:creationId xmlns:p14="http://schemas.microsoft.com/office/powerpoint/2010/main" val="1294537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1AF2A3-5AA3-42D6-9DF8-7F68DEDFB3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29793E-C867-415F-9189-8165D885C1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B056B-75CC-4556-996F-3520AA4BFC7B}"/>
              </a:ext>
            </a:extLst>
          </p:cNvPr>
          <p:cNvSpPr>
            <a:spLocks noGrp="1"/>
          </p:cNvSpPr>
          <p:nvPr>
            <p:ph type="dt" sz="half" idx="10"/>
          </p:nvPr>
        </p:nvSpPr>
        <p:spPr/>
        <p:txBody>
          <a:bodyPr/>
          <a:lstStyle/>
          <a:p>
            <a:fld id="{2ECD6AB6-EF0F-436F-A60C-12C7AF816E36}" type="datetimeFigureOut">
              <a:rPr lang="en-US" smtClean="0"/>
              <a:t>2/20/2022</a:t>
            </a:fld>
            <a:endParaRPr lang="en-US"/>
          </a:p>
        </p:txBody>
      </p:sp>
      <p:sp>
        <p:nvSpPr>
          <p:cNvPr id="5" name="Footer Placeholder 4">
            <a:extLst>
              <a:ext uri="{FF2B5EF4-FFF2-40B4-BE49-F238E27FC236}">
                <a16:creationId xmlns:a16="http://schemas.microsoft.com/office/drawing/2014/main" id="{F4C9316E-A573-4C25-9E18-1B792F53C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EDF0F0-DF40-4A45-A420-431D80A4A616}"/>
              </a:ext>
            </a:extLst>
          </p:cNvPr>
          <p:cNvSpPr>
            <a:spLocks noGrp="1"/>
          </p:cNvSpPr>
          <p:nvPr>
            <p:ph type="sldNum" sz="quarter" idx="12"/>
          </p:nvPr>
        </p:nvSpPr>
        <p:spPr/>
        <p:txBody>
          <a:bodyPr/>
          <a:lstStyle/>
          <a:p>
            <a:fld id="{432C74CB-4447-4EDF-B9EE-504909A350E4}" type="slidenum">
              <a:rPr lang="en-US" smtClean="0"/>
              <a:t>‹#›</a:t>
            </a:fld>
            <a:endParaRPr lang="en-US"/>
          </a:p>
        </p:txBody>
      </p:sp>
    </p:spTree>
    <p:extLst>
      <p:ext uri="{BB962C8B-B14F-4D97-AF65-F5344CB8AC3E}">
        <p14:creationId xmlns:p14="http://schemas.microsoft.com/office/powerpoint/2010/main" val="4052826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83CA-36A8-4929-9FCC-AAFC5E0606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8F6690-C83F-47B3-8372-8A0BEBAE9C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BCA306-C30C-468C-A7A8-DB7097515A1E}"/>
              </a:ext>
            </a:extLst>
          </p:cNvPr>
          <p:cNvSpPr>
            <a:spLocks noGrp="1"/>
          </p:cNvSpPr>
          <p:nvPr>
            <p:ph type="dt" sz="half" idx="10"/>
          </p:nvPr>
        </p:nvSpPr>
        <p:spPr/>
        <p:txBody>
          <a:bodyPr/>
          <a:lstStyle/>
          <a:p>
            <a:fld id="{2ECD6AB6-EF0F-436F-A60C-12C7AF816E36}" type="datetimeFigureOut">
              <a:rPr lang="en-US" smtClean="0"/>
              <a:t>2/20/2022</a:t>
            </a:fld>
            <a:endParaRPr lang="en-US"/>
          </a:p>
        </p:txBody>
      </p:sp>
      <p:sp>
        <p:nvSpPr>
          <p:cNvPr id="5" name="Footer Placeholder 4">
            <a:extLst>
              <a:ext uri="{FF2B5EF4-FFF2-40B4-BE49-F238E27FC236}">
                <a16:creationId xmlns:a16="http://schemas.microsoft.com/office/drawing/2014/main" id="{65D37C73-D5C8-4F80-9E08-4A8E5FCF8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D8E55C-2542-469E-8ED8-22652A935042}"/>
              </a:ext>
            </a:extLst>
          </p:cNvPr>
          <p:cNvSpPr>
            <a:spLocks noGrp="1"/>
          </p:cNvSpPr>
          <p:nvPr>
            <p:ph type="sldNum" sz="quarter" idx="12"/>
          </p:nvPr>
        </p:nvSpPr>
        <p:spPr/>
        <p:txBody>
          <a:bodyPr/>
          <a:lstStyle/>
          <a:p>
            <a:fld id="{432C74CB-4447-4EDF-B9EE-504909A350E4}" type="slidenum">
              <a:rPr lang="en-US" smtClean="0"/>
              <a:t>‹#›</a:t>
            </a:fld>
            <a:endParaRPr lang="en-US"/>
          </a:p>
        </p:txBody>
      </p:sp>
    </p:spTree>
    <p:extLst>
      <p:ext uri="{BB962C8B-B14F-4D97-AF65-F5344CB8AC3E}">
        <p14:creationId xmlns:p14="http://schemas.microsoft.com/office/powerpoint/2010/main" val="3233574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56CD-39AB-4D99-AD4D-73D329021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A98C8D-8C29-4E78-BFFB-3D262A14ED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62F703-A9FB-4DE3-A2D7-E0EA80C39845}"/>
              </a:ext>
            </a:extLst>
          </p:cNvPr>
          <p:cNvSpPr>
            <a:spLocks noGrp="1"/>
          </p:cNvSpPr>
          <p:nvPr>
            <p:ph type="dt" sz="half" idx="10"/>
          </p:nvPr>
        </p:nvSpPr>
        <p:spPr/>
        <p:txBody>
          <a:bodyPr/>
          <a:lstStyle/>
          <a:p>
            <a:fld id="{2ECD6AB6-EF0F-436F-A60C-12C7AF816E36}" type="datetimeFigureOut">
              <a:rPr lang="en-US" smtClean="0"/>
              <a:t>2/20/2022</a:t>
            </a:fld>
            <a:endParaRPr lang="en-US"/>
          </a:p>
        </p:txBody>
      </p:sp>
      <p:sp>
        <p:nvSpPr>
          <p:cNvPr id="5" name="Footer Placeholder 4">
            <a:extLst>
              <a:ext uri="{FF2B5EF4-FFF2-40B4-BE49-F238E27FC236}">
                <a16:creationId xmlns:a16="http://schemas.microsoft.com/office/drawing/2014/main" id="{E3BF4DDD-02B8-498C-B4DE-A262E6C4D8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33C18-E288-4AF0-9391-EE920DEE5985}"/>
              </a:ext>
            </a:extLst>
          </p:cNvPr>
          <p:cNvSpPr>
            <a:spLocks noGrp="1"/>
          </p:cNvSpPr>
          <p:nvPr>
            <p:ph type="sldNum" sz="quarter" idx="12"/>
          </p:nvPr>
        </p:nvSpPr>
        <p:spPr/>
        <p:txBody>
          <a:bodyPr/>
          <a:lstStyle/>
          <a:p>
            <a:fld id="{432C74CB-4447-4EDF-B9EE-504909A350E4}" type="slidenum">
              <a:rPr lang="en-US" smtClean="0"/>
              <a:t>‹#›</a:t>
            </a:fld>
            <a:endParaRPr lang="en-US"/>
          </a:p>
        </p:txBody>
      </p:sp>
    </p:spTree>
    <p:extLst>
      <p:ext uri="{BB962C8B-B14F-4D97-AF65-F5344CB8AC3E}">
        <p14:creationId xmlns:p14="http://schemas.microsoft.com/office/powerpoint/2010/main" val="121695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79CA-81C9-47DB-B545-FFC13667C5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5A1469-84F4-4315-A4E3-8834E8CA4E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D03F2F-49B6-4A06-8AE7-3C88203A7B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D06421-C2AD-457B-A370-A3E94DF98B7B}"/>
              </a:ext>
            </a:extLst>
          </p:cNvPr>
          <p:cNvSpPr>
            <a:spLocks noGrp="1"/>
          </p:cNvSpPr>
          <p:nvPr>
            <p:ph type="dt" sz="half" idx="10"/>
          </p:nvPr>
        </p:nvSpPr>
        <p:spPr/>
        <p:txBody>
          <a:bodyPr/>
          <a:lstStyle/>
          <a:p>
            <a:fld id="{2ECD6AB6-EF0F-436F-A60C-12C7AF816E36}" type="datetimeFigureOut">
              <a:rPr lang="en-US" smtClean="0"/>
              <a:t>2/20/2022</a:t>
            </a:fld>
            <a:endParaRPr lang="en-US"/>
          </a:p>
        </p:txBody>
      </p:sp>
      <p:sp>
        <p:nvSpPr>
          <p:cNvPr id="6" name="Footer Placeholder 5">
            <a:extLst>
              <a:ext uri="{FF2B5EF4-FFF2-40B4-BE49-F238E27FC236}">
                <a16:creationId xmlns:a16="http://schemas.microsoft.com/office/drawing/2014/main" id="{64C69F9A-5343-4DD0-987B-448BC3D377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58EC4E-7784-451A-9B04-FDEA171C7095}"/>
              </a:ext>
            </a:extLst>
          </p:cNvPr>
          <p:cNvSpPr>
            <a:spLocks noGrp="1"/>
          </p:cNvSpPr>
          <p:nvPr>
            <p:ph type="sldNum" sz="quarter" idx="12"/>
          </p:nvPr>
        </p:nvSpPr>
        <p:spPr/>
        <p:txBody>
          <a:bodyPr/>
          <a:lstStyle/>
          <a:p>
            <a:fld id="{432C74CB-4447-4EDF-B9EE-504909A350E4}" type="slidenum">
              <a:rPr lang="en-US" smtClean="0"/>
              <a:t>‹#›</a:t>
            </a:fld>
            <a:endParaRPr lang="en-US"/>
          </a:p>
        </p:txBody>
      </p:sp>
    </p:spTree>
    <p:extLst>
      <p:ext uri="{BB962C8B-B14F-4D97-AF65-F5344CB8AC3E}">
        <p14:creationId xmlns:p14="http://schemas.microsoft.com/office/powerpoint/2010/main" val="96024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1F64-F7A5-4FA5-BB38-187433D51E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CB14BB-25C7-424D-BD07-23F0BF3520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EB2E58-AF15-4FC2-BB3E-0ADCB764B0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674598-CD8E-47F4-99A6-DB0524E86A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0FE875-5906-4CEC-9BA4-E4FE8CB2CD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DE7A05-9E84-405A-8FB4-70D2347BCE72}"/>
              </a:ext>
            </a:extLst>
          </p:cNvPr>
          <p:cNvSpPr>
            <a:spLocks noGrp="1"/>
          </p:cNvSpPr>
          <p:nvPr>
            <p:ph type="dt" sz="half" idx="10"/>
          </p:nvPr>
        </p:nvSpPr>
        <p:spPr/>
        <p:txBody>
          <a:bodyPr/>
          <a:lstStyle/>
          <a:p>
            <a:fld id="{2ECD6AB6-EF0F-436F-A60C-12C7AF816E36}" type="datetimeFigureOut">
              <a:rPr lang="en-US" smtClean="0"/>
              <a:t>2/20/2022</a:t>
            </a:fld>
            <a:endParaRPr lang="en-US"/>
          </a:p>
        </p:txBody>
      </p:sp>
      <p:sp>
        <p:nvSpPr>
          <p:cNvPr id="8" name="Footer Placeholder 7">
            <a:extLst>
              <a:ext uri="{FF2B5EF4-FFF2-40B4-BE49-F238E27FC236}">
                <a16:creationId xmlns:a16="http://schemas.microsoft.com/office/drawing/2014/main" id="{52BAFABF-235B-41D8-8E45-D9C0057C66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6DB7C6-C8CB-4B55-9781-F37FEF4158EF}"/>
              </a:ext>
            </a:extLst>
          </p:cNvPr>
          <p:cNvSpPr>
            <a:spLocks noGrp="1"/>
          </p:cNvSpPr>
          <p:nvPr>
            <p:ph type="sldNum" sz="quarter" idx="12"/>
          </p:nvPr>
        </p:nvSpPr>
        <p:spPr/>
        <p:txBody>
          <a:bodyPr/>
          <a:lstStyle/>
          <a:p>
            <a:fld id="{432C74CB-4447-4EDF-B9EE-504909A350E4}" type="slidenum">
              <a:rPr lang="en-US" smtClean="0"/>
              <a:t>‹#›</a:t>
            </a:fld>
            <a:endParaRPr lang="en-US"/>
          </a:p>
        </p:txBody>
      </p:sp>
    </p:spTree>
    <p:extLst>
      <p:ext uri="{BB962C8B-B14F-4D97-AF65-F5344CB8AC3E}">
        <p14:creationId xmlns:p14="http://schemas.microsoft.com/office/powerpoint/2010/main" val="786197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0DBD1-1E63-4889-9E03-E12FA9C984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0BB1CE-BA5A-4E01-8EEA-44E8B0836B63}"/>
              </a:ext>
            </a:extLst>
          </p:cNvPr>
          <p:cNvSpPr>
            <a:spLocks noGrp="1"/>
          </p:cNvSpPr>
          <p:nvPr>
            <p:ph type="dt" sz="half" idx="10"/>
          </p:nvPr>
        </p:nvSpPr>
        <p:spPr/>
        <p:txBody>
          <a:bodyPr/>
          <a:lstStyle/>
          <a:p>
            <a:fld id="{2ECD6AB6-EF0F-436F-A60C-12C7AF816E36}" type="datetimeFigureOut">
              <a:rPr lang="en-US" smtClean="0"/>
              <a:t>2/20/2022</a:t>
            </a:fld>
            <a:endParaRPr lang="en-US"/>
          </a:p>
        </p:txBody>
      </p:sp>
      <p:sp>
        <p:nvSpPr>
          <p:cNvPr id="4" name="Footer Placeholder 3">
            <a:extLst>
              <a:ext uri="{FF2B5EF4-FFF2-40B4-BE49-F238E27FC236}">
                <a16:creationId xmlns:a16="http://schemas.microsoft.com/office/drawing/2014/main" id="{8ECB5649-0383-4960-84AC-F435D86EEA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EF7728-7A95-4EBD-9622-0C26A425EAAE}"/>
              </a:ext>
            </a:extLst>
          </p:cNvPr>
          <p:cNvSpPr>
            <a:spLocks noGrp="1"/>
          </p:cNvSpPr>
          <p:nvPr>
            <p:ph type="sldNum" sz="quarter" idx="12"/>
          </p:nvPr>
        </p:nvSpPr>
        <p:spPr/>
        <p:txBody>
          <a:bodyPr/>
          <a:lstStyle/>
          <a:p>
            <a:fld id="{432C74CB-4447-4EDF-B9EE-504909A350E4}" type="slidenum">
              <a:rPr lang="en-US" smtClean="0"/>
              <a:t>‹#›</a:t>
            </a:fld>
            <a:endParaRPr lang="en-US"/>
          </a:p>
        </p:txBody>
      </p:sp>
    </p:spTree>
    <p:extLst>
      <p:ext uri="{BB962C8B-B14F-4D97-AF65-F5344CB8AC3E}">
        <p14:creationId xmlns:p14="http://schemas.microsoft.com/office/powerpoint/2010/main" val="2131909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F315C2-4470-465C-A719-7C9E716E9F60}"/>
              </a:ext>
            </a:extLst>
          </p:cNvPr>
          <p:cNvSpPr>
            <a:spLocks noGrp="1"/>
          </p:cNvSpPr>
          <p:nvPr>
            <p:ph type="dt" sz="half" idx="10"/>
          </p:nvPr>
        </p:nvSpPr>
        <p:spPr/>
        <p:txBody>
          <a:bodyPr/>
          <a:lstStyle/>
          <a:p>
            <a:fld id="{2ECD6AB6-EF0F-436F-A60C-12C7AF816E36}" type="datetimeFigureOut">
              <a:rPr lang="en-US" smtClean="0"/>
              <a:t>2/20/2022</a:t>
            </a:fld>
            <a:endParaRPr lang="en-US"/>
          </a:p>
        </p:txBody>
      </p:sp>
      <p:sp>
        <p:nvSpPr>
          <p:cNvPr id="3" name="Footer Placeholder 2">
            <a:extLst>
              <a:ext uri="{FF2B5EF4-FFF2-40B4-BE49-F238E27FC236}">
                <a16:creationId xmlns:a16="http://schemas.microsoft.com/office/drawing/2014/main" id="{A99CC0DF-01B9-48C5-BC70-CE29962999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DF328B-ED33-4D4D-A8DF-B1E04089E46D}"/>
              </a:ext>
            </a:extLst>
          </p:cNvPr>
          <p:cNvSpPr>
            <a:spLocks noGrp="1"/>
          </p:cNvSpPr>
          <p:nvPr>
            <p:ph type="sldNum" sz="quarter" idx="12"/>
          </p:nvPr>
        </p:nvSpPr>
        <p:spPr/>
        <p:txBody>
          <a:bodyPr/>
          <a:lstStyle/>
          <a:p>
            <a:fld id="{432C74CB-4447-4EDF-B9EE-504909A350E4}" type="slidenum">
              <a:rPr lang="en-US" smtClean="0"/>
              <a:t>‹#›</a:t>
            </a:fld>
            <a:endParaRPr lang="en-US"/>
          </a:p>
        </p:txBody>
      </p:sp>
    </p:spTree>
    <p:extLst>
      <p:ext uri="{BB962C8B-B14F-4D97-AF65-F5344CB8AC3E}">
        <p14:creationId xmlns:p14="http://schemas.microsoft.com/office/powerpoint/2010/main" val="2471256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1BBE8-9FBC-4829-8A0E-201FFBEA60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42950D-D616-43C2-8DC7-ED33F9A2A8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BE40F6-4027-4075-A976-1EF2930B16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1AF259-23F0-4A5C-97A5-749ECC479A93}"/>
              </a:ext>
            </a:extLst>
          </p:cNvPr>
          <p:cNvSpPr>
            <a:spLocks noGrp="1"/>
          </p:cNvSpPr>
          <p:nvPr>
            <p:ph type="dt" sz="half" idx="10"/>
          </p:nvPr>
        </p:nvSpPr>
        <p:spPr/>
        <p:txBody>
          <a:bodyPr/>
          <a:lstStyle/>
          <a:p>
            <a:fld id="{2ECD6AB6-EF0F-436F-A60C-12C7AF816E36}" type="datetimeFigureOut">
              <a:rPr lang="en-US" smtClean="0"/>
              <a:t>2/20/2022</a:t>
            </a:fld>
            <a:endParaRPr lang="en-US"/>
          </a:p>
        </p:txBody>
      </p:sp>
      <p:sp>
        <p:nvSpPr>
          <p:cNvPr id="6" name="Footer Placeholder 5">
            <a:extLst>
              <a:ext uri="{FF2B5EF4-FFF2-40B4-BE49-F238E27FC236}">
                <a16:creationId xmlns:a16="http://schemas.microsoft.com/office/drawing/2014/main" id="{206359BB-C670-4C78-B89A-5EC608E616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E243FC-93DA-4EC1-BACB-93C9F7697515}"/>
              </a:ext>
            </a:extLst>
          </p:cNvPr>
          <p:cNvSpPr>
            <a:spLocks noGrp="1"/>
          </p:cNvSpPr>
          <p:nvPr>
            <p:ph type="sldNum" sz="quarter" idx="12"/>
          </p:nvPr>
        </p:nvSpPr>
        <p:spPr/>
        <p:txBody>
          <a:bodyPr/>
          <a:lstStyle/>
          <a:p>
            <a:fld id="{432C74CB-4447-4EDF-B9EE-504909A350E4}" type="slidenum">
              <a:rPr lang="en-US" smtClean="0"/>
              <a:t>‹#›</a:t>
            </a:fld>
            <a:endParaRPr lang="en-US"/>
          </a:p>
        </p:txBody>
      </p:sp>
    </p:spTree>
    <p:extLst>
      <p:ext uri="{BB962C8B-B14F-4D97-AF65-F5344CB8AC3E}">
        <p14:creationId xmlns:p14="http://schemas.microsoft.com/office/powerpoint/2010/main" val="2368818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66579-6A2B-4907-B850-F1B956A811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979BCA-BD83-43B4-9CFE-4FA1504B9F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7CDFBF-B563-4FDC-BC33-221B4A4AF2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D811D5-F5D3-4E2C-827F-B6A9D5B4C7D4}"/>
              </a:ext>
            </a:extLst>
          </p:cNvPr>
          <p:cNvSpPr>
            <a:spLocks noGrp="1"/>
          </p:cNvSpPr>
          <p:nvPr>
            <p:ph type="dt" sz="half" idx="10"/>
          </p:nvPr>
        </p:nvSpPr>
        <p:spPr/>
        <p:txBody>
          <a:bodyPr/>
          <a:lstStyle/>
          <a:p>
            <a:fld id="{2ECD6AB6-EF0F-436F-A60C-12C7AF816E36}" type="datetimeFigureOut">
              <a:rPr lang="en-US" smtClean="0"/>
              <a:t>2/20/2022</a:t>
            </a:fld>
            <a:endParaRPr lang="en-US"/>
          </a:p>
        </p:txBody>
      </p:sp>
      <p:sp>
        <p:nvSpPr>
          <p:cNvPr id="6" name="Footer Placeholder 5">
            <a:extLst>
              <a:ext uri="{FF2B5EF4-FFF2-40B4-BE49-F238E27FC236}">
                <a16:creationId xmlns:a16="http://schemas.microsoft.com/office/drawing/2014/main" id="{0446A313-5A24-49B1-8CA3-25DF534A37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0192E2-DAFE-48A0-963D-3C8F8904786D}"/>
              </a:ext>
            </a:extLst>
          </p:cNvPr>
          <p:cNvSpPr>
            <a:spLocks noGrp="1"/>
          </p:cNvSpPr>
          <p:nvPr>
            <p:ph type="sldNum" sz="quarter" idx="12"/>
          </p:nvPr>
        </p:nvSpPr>
        <p:spPr/>
        <p:txBody>
          <a:bodyPr/>
          <a:lstStyle/>
          <a:p>
            <a:fld id="{432C74CB-4447-4EDF-B9EE-504909A350E4}" type="slidenum">
              <a:rPr lang="en-US" smtClean="0"/>
              <a:t>‹#›</a:t>
            </a:fld>
            <a:endParaRPr lang="en-US"/>
          </a:p>
        </p:txBody>
      </p:sp>
    </p:spTree>
    <p:extLst>
      <p:ext uri="{BB962C8B-B14F-4D97-AF65-F5344CB8AC3E}">
        <p14:creationId xmlns:p14="http://schemas.microsoft.com/office/powerpoint/2010/main" val="1519040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24DBB6-BEF7-4DA2-97CE-2B8A91B547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276A0B-99DA-46FB-8052-6B6A11C277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AAC55-F220-46D3-80DA-B52E0AE512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CD6AB6-EF0F-436F-A60C-12C7AF816E36}" type="datetimeFigureOut">
              <a:rPr lang="en-US" smtClean="0"/>
              <a:t>2/20/2022</a:t>
            </a:fld>
            <a:endParaRPr lang="en-US"/>
          </a:p>
        </p:txBody>
      </p:sp>
      <p:sp>
        <p:nvSpPr>
          <p:cNvPr id="5" name="Footer Placeholder 4">
            <a:extLst>
              <a:ext uri="{FF2B5EF4-FFF2-40B4-BE49-F238E27FC236}">
                <a16:creationId xmlns:a16="http://schemas.microsoft.com/office/drawing/2014/main" id="{DEC4CF57-C1C2-4429-AEF9-35EB8F496B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023F5A-631D-4BD8-B96B-FB71A1B4E9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C74CB-4447-4EDF-B9EE-504909A350E4}" type="slidenum">
              <a:rPr lang="en-US" smtClean="0"/>
              <a:t>‹#›</a:t>
            </a:fld>
            <a:endParaRPr lang="en-US"/>
          </a:p>
        </p:txBody>
      </p:sp>
    </p:spTree>
    <p:extLst>
      <p:ext uri="{BB962C8B-B14F-4D97-AF65-F5344CB8AC3E}">
        <p14:creationId xmlns:p14="http://schemas.microsoft.com/office/powerpoint/2010/main" val="4089488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78E7-800B-44D2-A046-B494CD661AE3}"/>
              </a:ext>
            </a:extLst>
          </p:cNvPr>
          <p:cNvSpPr>
            <a:spLocks noGrp="1"/>
          </p:cNvSpPr>
          <p:nvPr>
            <p:ph type="ctrTitle"/>
          </p:nvPr>
        </p:nvSpPr>
        <p:spPr/>
        <p:txBody>
          <a:bodyPr/>
          <a:lstStyle/>
          <a:p>
            <a:r>
              <a:rPr lang="en-US" dirty="0"/>
              <a:t>NETW 191 Final</a:t>
            </a:r>
          </a:p>
        </p:txBody>
      </p:sp>
      <p:sp>
        <p:nvSpPr>
          <p:cNvPr id="3" name="Subtitle 2">
            <a:extLst>
              <a:ext uri="{FF2B5EF4-FFF2-40B4-BE49-F238E27FC236}">
                <a16:creationId xmlns:a16="http://schemas.microsoft.com/office/drawing/2014/main" id="{F4F38E4A-FC11-4839-B1F9-E640FCB820A9}"/>
              </a:ext>
            </a:extLst>
          </p:cNvPr>
          <p:cNvSpPr>
            <a:spLocks noGrp="1"/>
          </p:cNvSpPr>
          <p:nvPr>
            <p:ph type="subTitle" idx="1"/>
          </p:nvPr>
        </p:nvSpPr>
        <p:spPr/>
        <p:txBody>
          <a:bodyPr/>
          <a:lstStyle/>
          <a:p>
            <a:r>
              <a:rPr lang="en-US" dirty="0"/>
              <a:t>By William L. Call</a:t>
            </a:r>
          </a:p>
        </p:txBody>
      </p:sp>
    </p:spTree>
    <p:extLst>
      <p:ext uri="{BB962C8B-B14F-4D97-AF65-F5344CB8AC3E}">
        <p14:creationId xmlns:p14="http://schemas.microsoft.com/office/powerpoint/2010/main" val="3889005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2B1F0B2-A5FF-49A5-B0AD-46CC01448893}"/>
              </a:ext>
            </a:extLst>
          </p:cNvPr>
          <p:cNvPicPr>
            <a:picLocks noGrp="1" noChangeAspect="1"/>
          </p:cNvPicPr>
          <p:nvPr>
            <p:ph idx="1"/>
          </p:nvPr>
        </p:nvPicPr>
        <p:blipFill>
          <a:blip r:embed="rId2"/>
          <a:stretch>
            <a:fillRect/>
          </a:stretch>
        </p:blipFill>
        <p:spPr>
          <a:xfrm>
            <a:off x="4495800" y="1981200"/>
            <a:ext cx="5410200" cy="3041752"/>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33600" y="2171700"/>
            <a:ext cx="2133600" cy="2514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connectivity tests between the </a:t>
            </a:r>
            <a:r>
              <a:rPr lang="en-US" sz="1600" i="1" dirty="0"/>
              <a:t>Computer 2</a:t>
            </a:r>
            <a:r>
              <a:rPr lang="en-US" sz="1600" dirty="0"/>
              <a:t> VM and the other two devices (i.e., the </a:t>
            </a:r>
            <a:r>
              <a:rPr lang="en-US" sz="1600" i="1" dirty="0"/>
              <a:t>SOHO Router </a:t>
            </a:r>
            <a:r>
              <a:rPr lang="en-US" sz="1600" dirty="0"/>
              <a:t>VM and </a:t>
            </a:r>
            <a:r>
              <a:rPr lang="en-US" sz="1600" i="1" dirty="0"/>
              <a:t>Computer 1</a:t>
            </a:r>
            <a:r>
              <a:rPr lang="en-US" sz="1600" dirty="0"/>
              <a:t>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762000"/>
            <a:ext cx="21336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Connectivity Test</a:t>
            </a:r>
          </a:p>
        </p:txBody>
      </p:sp>
    </p:spTree>
    <p:extLst>
      <p:ext uri="{BB962C8B-B14F-4D97-AF65-F5344CB8AC3E}">
        <p14:creationId xmlns:p14="http://schemas.microsoft.com/office/powerpoint/2010/main" val="717498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867F1-4712-4B4E-9A4E-3578C0C1BFA4}"/>
              </a:ext>
            </a:extLst>
          </p:cNvPr>
          <p:cNvSpPr>
            <a:spLocks noGrp="1"/>
          </p:cNvSpPr>
          <p:nvPr>
            <p:ph type="title"/>
          </p:nvPr>
        </p:nvSpPr>
        <p:spPr/>
        <p:txBody>
          <a:bodyPr/>
          <a:lstStyle/>
          <a:p>
            <a:r>
              <a:rPr lang="en-US" dirty="0"/>
              <a:t>Project 3</a:t>
            </a:r>
          </a:p>
        </p:txBody>
      </p:sp>
      <p:sp>
        <p:nvSpPr>
          <p:cNvPr id="3" name="Content Placeholder 2">
            <a:extLst>
              <a:ext uri="{FF2B5EF4-FFF2-40B4-BE49-F238E27FC236}">
                <a16:creationId xmlns:a16="http://schemas.microsoft.com/office/drawing/2014/main" id="{BE597681-9A15-4DF2-9338-2CE8F00B4A4A}"/>
              </a:ext>
            </a:extLst>
          </p:cNvPr>
          <p:cNvSpPr>
            <a:spLocks noGrp="1"/>
          </p:cNvSpPr>
          <p:nvPr>
            <p:ph idx="1"/>
          </p:nvPr>
        </p:nvSpPr>
        <p:spPr/>
        <p:txBody>
          <a:bodyPr/>
          <a:lstStyle/>
          <a:p>
            <a:r>
              <a:rPr lang="en-US" b="0" i="0" dirty="0">
                <a:solidFill>
                  <a:srgbClr val="050505"/>
                </a:solidFill>
                <a:effectLst/>
                <a:latin typeface="Arial" panose="020B0604020202020204" pitchFamily="34" charset="0"/>
              </a:rPr>
              <a:t>In this project we start with a class C network and divide its block of IP addresses into smaller blocks (i.e., subnets). Next, you will configure two Loopback interfaces on the SOHO Router, by using IP addresses of newly created subnets, to simulate two LAN segments.</a:t>
            </a:r>
            <a:endParaRPr lang="en-US" dirty="0"/>
          </a:p>
        </p:txBody>
      </p:sp>
    </p:spTree>
    <p:extLst>
      <p:ext uri="{BB962C8B-B14F-4D97-AF65-F5344CB8AC3E}">
        <p14:creationId xmlns:p14="http://schemas.microsoft.com/office/powerpoint/2010/main" val="4111815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ext, letter&#10;&#10;Description automatically generated">
            <a:extLst>
              <a:ext uri="{FF2B5EF4-FFF2-40B4-BE49-F238E27FC236}">
                <a16:creationId xmlns:a16="http://schemas.microsoft.com/office/drawing/2014/main" id="{BA817A1A-BF29-4AD7-9D08-1E8C5CD73C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5800" y="1919779"/>
            <a:ext cx="5410200" cy="3048604"/>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47900" y="2133600"/>
            <a:ext cx="2133600" cy="2895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table should include two /25 subnets, listing the subnet notation, network address, first usable host address, last usable host address, and broadcast address of each subnet.</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792480"/>
            <a:ext cx="21336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err="1"/>
              <a:t>Subnetting</a:t>
            </a:r>
            <a:r>
              <a:rPr lang="en-US" sz="2800" dirty="0"/>
              <a:t> Table</a:t>
            </a:r>
          </a:p>
        </p:txBody>
      </p:sp>
    </p:spTree>
    <p:extLst>
      <p:ext uri="{BB962C8B-B14F-4D97-AF65-F5344CB8AC3E}">
        <p14:creationId xmlns:p14="http://schemas.microsoft.com/office/powerpoint/2010/main" val="2890153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8341FF5-66B3-4B2C-B41C-E5F18E81DC0B}"/>
              </a:ext>
            </a:extLst>
          </p:cNvPr>
          <p:cNvPicPr>
            <a:picLocks noGrp="1" noChangeAspect="1"/>
          </p:cNvPicPr>
          <p:nvPr>
            <p:ph idx="1"/>
          </p:nvPr>
        </p:nvPicPr>
        <p:blipFill>
          <a:blip r:embed="rId2"/>
          <a:stretch>
            <a:fillRect/>
          </a:stretch>
        </p:blipFill>
        <p:spPr>
          <a:xfrm>
            <a:off x="4056822" y="1676401"/>
            <a:ext cx="5849179" cy="3288557"/>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86000" y="2057400"/>
            <a:ext cx="1905000" cy="204232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both Loopback1 and Loopback2 interfaces and their correct IPv4 addresses.</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057400" y="762000"/>
            <a:ext cx="21336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Loopback Interfaces</a:t>
            </a:r>
          </a:p>
        </p:txBody>
      </p:sp>
    </p:spTree>
    <p:extLst>
      <p:ext uri="{BB962C8B-B14F-4D97-AF65-F5344CB8AC3E}">
        <p14:creationId xmlns:p14="http://schemas.microsoft.com/office/powerpoint/2010/main" val="3210234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0BF32CE-766B-4CBB-A253-5554CC90D7A2}"/>
              </a:ext>
            </a:extLst>
          </p:cNvPr>
          <p:cNvPicPr>
            <a:picLocks noGrp="1" noChangeAspect="1"/>
          </p:cNvPicPr>
          <p:nvPr>
            <p:ph idx="1"/>
          </p:nvPr>
        </p:nvPicPr>
        <p:blipFill>
          <a:blip r:embed="rId2"/>
          <a:stretch>
            <a:fillRect/>
          </a:stretch>
        </p:blipFill>
        <p:spPr>
          <a:xfrm>
            <a:off x="4495800" y="1923205"/>
            <a:ext cx="5410200" cy="3041752"/>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62200" y="1905000"/>
            <a:ext cx="1752600" cy="2133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two successful ping tests from the </a:t>
            </a:r>
            <a:r>
              <a:rPr lang="en-US" sz="1600" i="1" dirty="0"/>
              <a:t>Computer 1 </a:t>
            </a:r>
            <a:r>
              <a:rPr lang="en-US" sz="1600" dirty="0"/>
              <a:t>VM to the </a:t>
            </a:r>
            <a:r>
              <a:rPr lang="en-US" sz="1600" i="1" dirty="0"/>
              <a:t>Loopback 1</a:t>
            </a:r>
            <a:r>
              <a:rPr lang="en-US" sz="1600" dirty="0"/>
              <a:t> and </a:t>
            </a:r>
            <a:r>
              <a:rPr lang="en-US" sz="1600" i="1" dirty="0"/>
              <a:t>Loopback 2</a:t>
            </a:r>
            <a:r>
              <a:rPr lang="en-US" sz="1600" dirty="0"/>
              <a:t> interfaces.</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247900" y="762000"/>
            <a:ext cx="21336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Connectivity Tests</a:t>
            </a:r>
          </a:p>
        </p:txBody>
      </p:sp>
    </p:spTree>
    <p:extLst>
      <p:ext uri="{BB962C8B-B14F-4D97-AF65-F5344CB8AC3E}">
        <p14:creationId xmlns:p14="http://schemas.microsoft.com/office/powerpoint/2010/main" val="2353335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74A51-F32E-4CA1-A8FE-F73A8BBB361F}"/>
              </a:ext>
            </a:extLst>
          </p:cNvPr>
          <p:cNvSpPr>
            <a:spLocks noGrp="1"/>
          </p:cNvSpPr>
          <p:nvPr>
            <p:ph type="title"/>
          </p:nvPr>
        </p:nvSpPr>
        <p:spPr/>
        <p:txBody>
          <a:bodyPr/>
          <a:lstStyle/>
          <a:p>
            <a:r>
              <a:rPr lang="en-US" dirty="0"/>
              <a:t>Project 4</a:t>
            </a:r>
          </a:p>
        </p:txBody>
      </p:sp>
      <p:sp>
        <p:nvSpPr>
          <p:cNvPr id="3" name="Content Placeholder 2">
            <a:extLst>
              <a:ext uri="{FF2B5EF4-FFF2-40B4-BE49-F238E27FC236}">
                <a16:creationId xmlns:a16="http://schemas.microsoft.com/office/drawing/2014/main" id="{0EF826B8-3357-46ED-97E2-0BD18C8D2CC7}"/>
              </a:ext>
            </a:extLst>
          </p:cNvPr>
          <p:cNvSpPr>
            <a:spLocks noGrp="1"/>
          </p:cNvSpPr>
          <p:nvPr>
            <p:ph idx="1"/>
          </p:nvPr>
        </p:nvSpPr>
        <p:spPr/>
        <p:txBody>
          <a:bodyPr/>
          <a:lstStyle/>
          <a:p>
            <a:r>
              <a:rPr lang="en-US" b="0" i="0" dirty="0">
                <a:solidFill>
                  <a:srgbClr val="050505"/>
                </a:solidFill>
                <a:effectLst/>
                <a:latin typeface="Arial" panose="020B0604020202020204" pitchFamily="34" charset="0"/>
              </a:rPr>
              <a:t>In this project, we use Microsoft Visio to create a network diagram that depicts the interconnection of the </a:t>
            </a:r>
            <a:r>
              <a:rPr lang="en-US" b="0" i="1" dirty="0">
                <a:solidFill>
                  <a:srgbClr val="050505"/>
                </a:solidFill>
                <a:effectLst/>
                <a:latin typeface="Arial" panose="020B0604020202020204" pitchFamily="34" charset="0"/>
              </a:rPr>
              <a:t>Computer 1</a:t>
            </a:r>
            <a:r>
              <a:rPr lang="en-US" b="0" i="0" dirty="0">
                <a:solidFill>
                  <a:srgbClr val="050505"/>
                </a:solidFill>
                <a:effectLst/>
                <a:latin typeface="Arial" panose="020B0604020202020204" pitchFamily="34" charset="0"/>
              </a:rPr>
              <a:t> VM, the </a:t>
            </a:r>
            <a:r>
              <a:rPr lang="en-US" b="0" i="1" dirty="0">
                <a:solidFill>
                  <a:srgbClr val="050505"/>
                </a:solidFill>
                <a:effectLst/>
                <a:latin typeface="Arial" panose="020B0604020202020204" pitchFamily="34" charset="0"/>
              </a:rPr>
              <a:t>Computer 2</a:t>
            </a:r>
            <a:r>
              <a:rPr lang="en-US" b="0" i="0" dirty="0">
                <a:solidFill>
                  <a:srgbClr val="050505"/>
                </a:solidFill>
                <a:effectLst/>
                <a:latin typeface="Arial" panose="020B0604020202020204" pitchFamily="34" charset="0"/>
              </a:rPr>
              <a:t> VM, and the </a:t>
            </a:r>
            <a:r>
              <a:rPr lang="en-US" b="0" i="1" dirty="0">
                <a:solidFill>
                  <a:srgbClr val="050505"/>
                </a:solidFill>
                <a:effectLst/>
                <a:latin typeface="Arial" panose="020B0604020202020204" pitchFamily="34" charset="0"/>
              </a:rPr>
              <a:t>SOHO Router</a:t>
            </a:r>
            <a:r>
              <a:rPr lang="en-US" b="0" i="0" dirty="0">
                <a:solidFill>
                  <a:srgbClr val="050505"/>
                </a:solidFill>
                <a:effectLst/>
                <a:latin typeface="Arial" panose="020B0604020202020204" pitchFamily="34" charset="0"/>
              </a:rPr>
              <a:t> VM.</a:t>
            </a:r>
            <a:endParaRPr lang="en-US" dirty="0"/>
          </a:p>
        </p:txBody>
      </p:sp>
    </p:spTree>
    <p:extLst>
      <p:ext uri="{BB962C8B-B14F-4D97-AF65-F5344CB8AC3E}">
        <p14:creationId xmlns:p14="http://schemas.microsoft.com/office/powerpoint/2010/main" val="2182660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18E1DE1-1192-4ADF-AA44-7BD61974AD39}"/>
              </a:ext>
            </a:extLst>
          </p:cNvPr>
          <p:cNvPicPr>
            <a:picLocks noGrp="1" noChangeAspect="1"/>
          </p:cNvPicPr>
          <p:nvPr>
            <p:ph idx="1"/>
          </p:nvPr>
        </p:nvPicPr>
        <p:blipFill>
          <a:blip r:embed="rId2"/>
          <a:stretch>
            <a:fillRect/>
          </a:stretch>
        </p:blipFill>
        <p:spPr>
          <a:xfrm>
            <a:off x="4495800" y="1923205"/>
            <a:ext cx="5410200" cy="3041752"/>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64509" y="2971800"/>
            <a:ext cx="1902691"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diagram should illustrate the interconnection of the </a:t>
            </a:r>
            <a:r>
              <a:rPr lang="en-US" sz="1600" i="1" dirty="0"/>
              <a:t>Computer 1</a:t>
            </a:r>
            <a:r>
              <a:rPr lang="en-US" sz="1600" dirty="0"/>
              <a:t> VM, the </a:t>
            </a:r>
            <a:r>
              <a:rPr lang="en-US" sz="1600" i="1" dirty="0"/>
              <a:t>Computer 2</a:t>
            </a:r>
            <a:r>
              <a:rPr lang="en-US" sz="1600" dirty="0"/>
              <a:t> VM, and the </a:t>
            </a:r>
            <a:r>
              <a:rPr lang="en-US" sz="1600" i="1" dirty="0"/>
              <a:t>SOHO Router</a:t>
            </a:r>
            <a:r>
              <a:rPr lang="en-US" sz="1600" dirty="0"/>
              <a:t>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64509" y="762000"/>
            <a:ext cx="1790701" cy="2286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Microsoft Visio Network Diagram</a:t>
            </a:r>
          </a:p>
          <a:p>
            <a:pPr algn="l"/>
            <a:endParaRPr lang="en-US" sz="2800" dirty="0"/>
          </a:p>
        </p:txBody>
      </p:sp>
    </p:spTree>
    <p:extLst>
      <p:ext uri="{BB962C8B-B14F-4D97-AF65-F5344CB8AC3E}">
        <p14:creationId xmlns:p14="http://schemas.microsoft.com/office/powerpoint/2010/main" val="3644637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61D7F-76E2-4C42-A700-B340B4BD614D}"/>
              </a:ext>
            </a:extLst>
          </p:cNvPr>
          <p:cNvSpPr>
            <a:spLocks noGrp="1"/>
          </p:cNvSpPr>
          <p:nvPr>
            <p:ph type="title"/>
          </p:nvPr>
        </p:nvSpPr>
        <p:spPr/>
        <p:txBody>
          <a:bodyPr/>
          <a:lstStyle/>
          <a:p>
            <a:r>
              <a:rPr lang="en-US" dirty="0"/>
              <a:t>Project 5</a:t>
            </a:r>
          </a:p>
        </p:txBody>
      </p:sp>
      <p:sp>
        <p:nvSpPr>
          <p:cNvPr id="3" name="Content Placeholder 2">
            <a:extLst>
              <a:ext uri="{FF2B5EF4-FFF2-40B4-BE49-F238E27FC236}">
                <a16:creationId xmlns:a16="http://schemas.microsoft.com/office/drawing/2014/main" id="{63451E3C-2025-4E9F-8A79-FA0A0FB23D81}"/>
              </a:ext>
            </a:extLst>
          </p:cNvPr>
          <p:cNvSpPr>
            <a:spLocks noGrp="1"/>
          </p:cNvSpPr>
          <p:nvPr>
            <p:ph idx="1"/>
          </p:nvPr>
        </p:nvSpPr>
        <p:spPr/>
        <p:txBody>
          <a:bodyPr/>
          <a:lstStyle/>
          <a:p>
            <a:r>
              <a:rPr lang="en-US" b="0" i="0" dirty="0">
                <a:solidFill>
                  <a:srgbClr val="050505"/>
                </a:solidFill>
                <a:effectLst/>
                <a:latin typeface="Arial" panose="020B0604020202020204" pitchFamily="34" charset="0"/>
              </a:rPr>
              <a:t>In this </a:t>
            </a:r>
            <a:r>
              <a:rPr lang="en-US" b="0" i="0" dirty="0" err="1">
                <a:solidFill>
                  <a:srgbClr val="050505"/>
                </a:solidFill>
                <a:effectLst/>
                <a:latin typeface="Arial" panose="020B0604020202020204" pitchFamily="34" charset="0"/>
              </a:rPr>
              <a:t>module,we</a:t>
            </a:r>
            <a:r>
              <a:rPr lang="en-US" b="0" i="0" dirty="0">
                <a:solidFill>
                  <a:srgbClr val="050505"/>
                </a:solidFill>
                <a:effectLst/>
                <a:latin typeface="Arial" panose="020B0604020202020204" pitchFamily="34" charset="0"/>
              </a:rPr>
              <a:t> explore some router configurations that could be used to add protection to a SOHO wireless network.</a:t>
            </a:r>
            <a:endParaRPr lang="en-US" dirty="0"/>
          </a:p>
        </p:txBody>
      </p:sp>
    </p:spTree>
    <p:extLst>
      <p:ext uri="{BB962C8B-B14F-4D97-AF65-F5344CB8AC3E}">
        <p14:creationId xmlns:p14="http://schemas.microsoft.com/office/powerpoint/2010/main" val="3293002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1700" y="914400"/>
            <a:ext cx="7848600" cy="5562600"/>
          </a:xfrm>
        </p:spPr>
        <p:txBody>
          <a:bodyPr>
            <a:normAutofit/>
          </a:bodyPr>
          <a:lstStyle/>
          <a:p>
            <a:pPr marL="0" indent="0">
              <a:spcBef>
                <a:spcPts val="0"/>
              </a:spcBef>
              <a:buNone/>
            </a:pPr>
            <a:r>
              <a:rPr lang="en-US" sz="1600" dirty="0"/>
              <a:t>1. </a:t>
            </a:r>
            <a:r>
              <a:rPr lang="en-US" sz="1600" dirty="0">
                <a:solidFill>
                  <a:srgbClr val="16191F"/>
                </a:solidFill>
                <a:ea typeface="Calibri" panose="020F0502020204030204" pitchFamily="34" charset="0"/>
                <a:cs typeface="Calibri" panose="020F0502020204030204" pitchFamily="34" charset="0"/>
              </a:rPr>
              <a:t>What are the factory default username and password of a TP-Link router? Why is it important to change the default username and password of a SOHO router? </a:t>
            </a:r>
          </a:p>
          <a:p>
            <a:pPr marL="0" indent="0">
              <a:spcBef>
                <a:spcPts val="0"/>
              </a:spcBef>
              <a:buNone/>
            </a:pPr>
            <a:r>
              <a:rPr lang="en-US" sz="1600" b="1" dirty="0">
                <a:ea typeface="Calibri" panose="020F0502020204030204" pitchFamily="34" charset="0"/>
                <a:cs typeface="Times New Roman" panose="02020603050405020304" pitchFamily="18" charset="0"/>
              </a:rPr>
              <a:t>Answer: Both password and username are admin. So, people are not able to login into your router with out your prominin.</a:t>
            </a: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r>
              <a:rPr lang="en-US" sz="1600" dirty="0">
                <a:ea typeface="Calibri" panose="020F0502020204030204" pitchFamily="34" charset="0"/>
                <a:cs typeface="Times New Roman" panose="02020603050405020304" pitchFamily="18" charset="0"/>
              </a:rPr>
              <a:t>2. To protect a SOHO wireless network with a small number of devices, which address management method provides more control, configuring the device IP addresses manually (static IP) or using a DHCP server (dynamic IP)? Why?</a:t>
            </a:r>
          </a:p>
          <a:p>
            <a:pPr marL="0" indent="0">
              <a:spcBef>
                <a:spcPts val="0"/>
              </a:spcBef>
              <a:buNone/>
            </a:pPr>
            <a:r>
              <a:rPr lang="en-US" sz="1600" b="1" dirty="0">
                <a:ea typeface="Calibri" panose="020F0502020204030204" pitchFamily="34" charset="0"/>
                <a:cs typeface="Times New Roman" panose="02020603050405020304" pitchFamily="18" charset="0"/>
              </a:rPr>
              <a:t>Answer: Dynamic would be better because the I.P. address would change over time.</a:t>
            </a: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r>
              <a:rPr lang="en-US" sz="1600" dirty="0">
                <a:ea typeface="Calibri" panose="020F0502020204030204" pitchFamily="34" charset="0"/>
                <a:cs typeface="Times New Roman" panose="02020603050405020304" pitchFamily="18" charset="0"/>
              </a:rPr>
              <a:t>3. What does MAC filtering do? If needed, when would you use deny filtering rules and when would you use allow filtering rules? What happens to devices that want to connect, if the “Allow the stations specified by any enabled entries in the list to access” function is enabled but there are no entries in the list?</a:t>
            </a:r>
          </a:p>
          <a:p>
            <a:pPr marL="0" indent="0">
              <a:spcBef>
                <a:spcPts val="0"/>
              </a:spcBef>
              <a:buNone/>
            </a:pPr>
            <a:r>
              <a:rPr lang="en-US" sz="1600" b="1" dirty="0">
                <a:ea typeface="Calibri" panose="020F0502020204030204" pitchFamily="34" charset="0"/>
                <a:cs typeface="Times New Roman" panose="02020603050405020304" pitchFamily="18" charset="0"/>
              </a:rPr>
              <a:t>Answer: It blocks other machines from getting access to your device.</a:t>
            </a:r>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71700" y="304800"/>
            <a:ext cx="49911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SOHO Wireless Network Security</a:t>
            </a:r>
          </a:p>
        </p:txBody>
      </p:sp>
    </p:spTree>
    <p:extLst>
      <p:ext uri="{BB962C8B-B14F-4D97-AF65-F5344CB8AC3E}">
        <p14:creationId xmlns:p14="http://schemas.microsoft.com/office/powerpoint/2010/main" val="1589741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1700" y="914400"/>
            <a:ext cx="7848600" cy="5562600"/>
          </a:xfrm>
        </p:spPr>
        <p:txBody>
          <a:bodyPr>
            <a:normAutofit/>
          </a:bodyPr>
          <a:lstStyle/>
          <a:p>
            <a:pPr marL="0" indent="0">
              <a:spcBef>
                <a:spcPts val="0"/>
              </a:spcBef>
              <a:buNone/>
            </a:pPr>
            <a:r>
              <a:rPr lang="en-US" sz="1600" dirty="0"/>
              <a:t>1. </a:t>
            </a:r>
            <a:r>
              <a:rPr lang="en-US" sz="1600" dirty="0">
                <a:solidFill>
                  <a:srgbClr val="16191F"/>
                </a:solidFill>
                <a:ea typeface="Calibri" panose="020F0502020204030204" pitchFamily="34" charset="0"/>
                <a:cs typeface="Calibri" panose="020F0502020204030204" pitchFamily="34" charset="0"/>
              </a:rPr>
              <a:t>What wireless security settings are displayed on the Wireless Security page? Which one is recommended by the vendor? Why? </a:t>
            </a:r>
          </a:p>
          <a:p>
            <a:pPr marL="0" indent="0">
              <a:spcBef>
                <a:spcPts val="0"/>
              </a:spcBef>
              <a:buNone/>
            </a:pPr>
            <a:r>
              <a:rPr lang="en-US" sz="1600" b="1" dirty="0">
                <a:ea typeface="Calibri" panose="020F0502020204030204" pitchFamily="34" charset="0"/>
                <a:cs typeface="Times New Roman" panose="02020603050405020304" pitchFamily="18" charset="0"/>
              </a:rPr>
              <a:t>Answer:WPA2-PSK</a:t>
            </a: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r>
              <a:rPr lang="en-US" sz="1600" dirty="0">
                <a:ea typeface="Calibri" panose="020F0502020204030204" pitchFamily="34" charset="0"/>
                <a:cs typeface="Times New Roman" panose="02020603050405020304" pitchFamily="18" charset="0"/>
              </a:rPr>
              <a:t>2. Among the configurations you explored in this module, which one is a true security function? Why?</a:t>
            </a:r>
          </a:p>
          <a:p>
            <a:pPr marL="0" indent="0">
              <a:spcBef>
                <a:spcPts val="0"/>
              </a:spcBef>
              <a:buNone/>
            </a:pPr>
            <a:r>
              <a:rPr lang="en-US" sz="1600" b="1" dirty="0">
                <a:ea typeface="Calibri" panose="020F0502020204030204" pitchFamily="34" charset="0"/>
                <a:cs typeface="Times New Roman" panose="02020603050405020304" pitchFamily="18" charset="0"/>
              </a:rPr>
              <a:t>Answer:  The one that will change your </a:t>
            </a:r>
            <a:r>
              <a:rPr lang="en-US" sz="1600" b="1" dirty="0" err="1">
                <a:ea typeface="Calibri" panose="020F0502020204030204" pitchFamily="34" charset="0"/>
                <a:cs typeface="Times New Roman" panose="02020603050405020304" pitchFamily="18" charset="0"/>
              </a:rPr>
              <a:t>ip</a:t>
            </a:r>
            <a:r>
              <a:rPr lang="en-US" sz="1600" b="1" dirty="0">
                <a:ea typeface="Calibri" panose="020F0502020204030204" pitchFamily="34" charset="0"/>
                <a:cs typeface="Times New Roman" panose="02020603050405020304" pitchFamily="18" charset="0"/>
              </a:rPr>
              <a:t> address every time to get on the machine.</a:t>
            </a: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r>
              <a:rPr lang="en-US" sz="1600" dirty="0">
                <a:ea typeface="Calibri" panose="020F0502020204030204" pitchFamily="34" charset="0"/>
                <a:cs typeface="Times New Roman" panose="02020603050405020304" pitchFamily="18" charset="0"/>
              </a:rPr>
              <a:t>3. What would you do to protect your wireless network at home? Why?</a:t>
            </a:r>
          </a:p>
          <a:p>
            <a:pPr marL="0" indent="0">
              <a:spcBef>
                <a:spcPts val="0"/>
              </a:spcBef>
              <a:buNone/>
            </a:pPr>
            <a:r>
              <a:rPr lang="en-US" sz="1600" b="1" dirty="0">
                <a:ea typeface="Calibri" panose="020F0502020204030204" pitchFamily="34" charset="0"/>
                <a:cs typeface="Times New Roman" panose="02020603050405020304" pitchFamily="18" charset="0"/>
              </a:rPr>
              <a:t>Answer: Have a good protection in place on your machine and teach others that use your internet not understand the signs on bad or websites that will let you network open to others. </a:t>
            </a:r>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71700" y="304800"/>
            <a:ext cx="49911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SOHO Wireless Network Security</a:t>
            </a:r>
          </a:p>
        </p:txBody>
      </p:sp>
    </p:spTree>
    <p:extLst>
      <p:ext uri="{BB962C8B-B14F-4D97-AF65-F5344CB8AC3E}">
        <p14:creationId xmlns:p14="http://schemas.microsoft.com/office/powerpoint/2010/main" val="1895534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6A26E-2109-41E7-8457-A52C1D2875A4}"/>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2522B980-9BDE-4595-8307-7324AF371FD5}"/>
              </a:ext>
            </a:extLst>
          </p:cNvPr>
          <p:cNvSpPr>
            <a:spLocks noGrp="1"/>
          </p:cNvSpPr>
          <p:nvPr>
            <p:ph idx="1"/>
          </p:nvPr>
        </p:nvSpPr>
        <p:spPr/>
        <p:txBody>
          <a:bodyPr/>
          <a:lstStyle/>
          <a:p>
            <a:r>
              <a:rPr lang="en-US" dirty="0"/>
              <a:t>During this class I was learning about I.P. address and how they are created and how you can find your I.P. address </a:t>
            </a:r>
          </a:p>
          <a:p>
            <a:r>
              <a:rPr lang="en-US" dirty="0"/>
              <a:t>We also learned how networks work and the difference between all the different kinds of networks.</a:t>
            </a:r>
          </a:p>
          <a:p>
            <a:pPr marL="0" indent="0">
              <a:buNone/>
            </a:pPr>
            <a:endParaRPr lang="en-US" dirty="0"/>
          </a:p>
        </p:txBody>
      </p:sp>
    </p:spTree>
    <p:extLst>
      <p:ext uri="{BB962C8B-B14F-4D97-AF65-F5344CB8AC3E}">
        <p14:creationId xmlns:p14="http://schemas.microsoft.com/office/powerpoint/2010/main" val="1586755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300C-AAAC-43B8-B830-8EB8EAC3C377}"/>
              </a:ext>
            </a:extLst>
          </p:cNvPr>
          <p:cNvSpPr>
            <a:spLocks noGrp="1"/>
          </p:cNvSpPr>
          <p:nvPr>
            <p:ph type="title"/>
          </p:nvPr>
        </p:nvSpPr>
        <p:spPr/>
        <p:txBody>
          <a:bodyPr/>
          <a:lstStyle/>
          <a:p>
            <a:r>
              <a:rPr lang="en-US" dirty="0"/>
              <a:t>Closing</a:t>
            </a:r>
          </a:p>
        </p:txBody>
      </p:sp>
      <p:sp>
        <p:nvSpPr>
          <p:cNvPr id="3" name="Content Placeholder 2">
            <a:extLst>
              <a:ext uri="{FF2B5EF4-FFF2-40B4-BE49-F238E27FC236}">
                <a16:creationId xmlns:a16="http://schemas.microsoft.com/office/drawing/2014/main" id="{CC9E5D81-D5E6-4E5D-B0A4-635E0B88FDCA}"/>
              </a:ext>
            </a:extLst>
          </p:cNvPr>
          <p:cNvSpPr>
            <a:spLocks noGrp="1"/>
          </p:cNvSpPr>
          <p:nvPr>
            <p:ph idx="1"/>
          </p:nvPr>
        </p:nvSpPr>
        <p:spPr/>
        <p:txBody>
          <a:bodyPr/>
          <a:lstStyle/>
          <a:p>
            <a:r>
              <a:rPr lang="en-US" dirty="0"/>
              <a:t>Some of the struggles I had during this class was try to understand the network and how they create I.P. address. </a:t>
            </a:r>
          </a:p>
          <a:p>
            <a:r>
              <a:rPr lang="en-US" dirty="0"/>
              <a:t>I did get a better understand of how people's networks work and how we are able to connect with other over the internet. </a:t>
            </a:r>
          </a:p>
        </p:txBody>
      </p:sp>
    </p:spTree>
    <p:extLst>
      <p:ext uri="{BB962C8B-B14F-4D97-AF65-F5344CB8AC3E}">
        <p14:creationId xmlns:p14="http://schemas.microsoft.com/office/powerpoint/2010/main" val="2918217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6DC6F-DA14-4F19-8641-29B88087466E}"/>
              </a:ext>
            </a:extLst>
          </p:cNvPr>
          <p:cNvSpPr>
            <a:spLocks noGrp="1"/>
          </p:cNvSpPr>
          <p:nvPr>
            <p:ph type="title"/>
          </p:nvPr>
        </p:nvSpPr>
        <p:spPr/>
        <p:txBody>
          <a:bodyPr/>
          <a:lstStyle/>
          <a:p>
            <a:r>
              <a:rPr lang="en-US" dirty="0"/>
              <a:t>Project 1</a:t>
            </a:r>
          </a:p>
        </p:txBody>
      </p:sp>
      <p:sp>
        <p:nvSpPr>
          <p:cNvPr id="3" name="Content Placeholder 2">
            <a:extLst>
              <a:ext uri="{FF2B5EF4-FFF2-40B4-BE49-F238E27FC236}">
                <a16:creationId xmlns:a16="http://schemas.microsoft.com/office/drawing/2014/main" id="{FEFB4D98-DCCE-4ADB-9762-005953CF1733}"/>
              </a:ext>
            </a:extLst>
          </p:cNvPr>
          <p:cNvSpPr>
            <a:spLocks noGrp="1"/>
          </p:cNvSpPr>
          <p:nvPr>
            <p:ph idx="1"/>
          </p:nvPr>
        </p:nvSpPr>
        <p:spPr/>
        <p:txBody>
          <a:bodyPr/>
          <a:lstStyle/>
          <a:p>
            <a:r>
              <a:rPr lang="en-US" dirty="0"/>
              <a:t>In this project </a:t>
            </a:r>
            <a:r>
              <a:rPr lang="en-US" dirty="0">
                <a:solidFill>
                  <a:srgbClr val="050505"/>
                </a:solidFill>
                <a:latin typeface="Arial" panose="020B0604020202020204" pitchFamily="34" charset="0"/>
              </a:rPr>
              <a:t>t</a:t>
            </a:r>
            <a:r>
              <a:rPr lang="en-US" b="0" i="0" dirty="0">
                <a:solidFill>
                  <a:srgbClr val="050505"/>
                </a:solidFill>
                <a:effectLst/>
                <a:latin typeface="Arial" panose="020B0604020202020204" pitchFamily="34" charset="0"/>
              </a:rPr>
              <a:t>he objective of this module is to implement an IPv4 addressing scheme to support a network. We will assign an IPv4 address to the SOHO Router virtual machine. </a:t>
            </a:r>
            <a:endParaRPr lang="en-US" dirty="0"/>
          </a:p>
        </p:txBody>
      </p:sp>
    </p:spTree>
    <p:extLst>
      <p:ext uri="{BB962C8B-B14F-4D97-AF65-F5344CB8AC3E}">
        <p14:creationId xmlns:p14="http://schemas.microsoft.com/office/powerpoint/2010/main" val="1671112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9914398-13CA-453E-9EAE-134C4CE50B89}"/>
              </a:ext>
            </a:extLst>
          </p:cNvPr>
          <p:cNvPicPr>
            <a:picLocks noGrp="1" noChangeAspect="1"/>
          </p:cNvPicPr>
          <p:nvPr>
            <p:ph idx="1"/>
          </p:nvPr>
        </p:nvPicPr>
        <p:blipFill>
          <a:blip r:embed="rId2"/>
          <a:stretch>
            <a:fillRect/>
          </a:stretch>
        </p:blipFill>
        <p:spPr>
          <a:xfrm>
            <a:off x="3870092" y="3072270"/>
            <a:ext cx="6797908" cy="3821957"/>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33600" y="1752600"/>
            <a:ext cx="2133600" cy="1676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should include the terminal window that shows the default gateway IP address. </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766618"/>
            <a:ext cx="2133600" cy="6811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Preparation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9CA7BBF-1DDF-4EC2-A6DC-56D14F826905}"/>
              </a:ext>
            </a:extLst>
          </p:cNvPr>
          <p:cNvPicPr>
            <a:picLocks noGrp="1" noChangeAspect="1"/>
          </p:cNvPicPr>
          <p:nvPr>
            <p:ph idx="1"/>
          </p:nvPr>
        </p:nvPicPr>
        <p:blipFill>
          <a:blip r:embed="rId2"/>
          <a:stretch>
            <a:fillRect/>
          </a:stretch>
        </p:blipFill>
        <p:spPr>
          <a:xfrm>
            <a:off x="4495800" y="1923205"/>
            <a:ext cx="5410200" cy="3041752"/>
          </a:xfrm>
        </p:spPr>
      </p:pic>
      <p:sp>
        <p:nvSpPr>
          <p:cNvPr id="4" name="Title 1">
            <a:extLst>
              <a:ext uri="{FF2B5EF4-FFF2-40B4-BE49-F238E27FC236}">
                <a16:creationId xmlns:a16="http://schemas.microsoft.com/office/drawing/2014/main" id="{12570DED-E942-4274-A5C5-61D0403EDC64}"/>
              </a:ext>
            </a:extLst>
          </p:cNvPr>
          <p:cNvSpPr txBox="1">
            <a:spLocks/>
          </p:cNvSpPr>
          <p:nvPr/>
        </p:nvSpPr>
        <p:spPr>
          <a:xfrm>
            <a:off x="2133600" y="762000"/>
            <a:ext cx="21336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IPv4 Address Assignment</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33600" y="2057400"/>
            <a:ext cx="2133600"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should include the </a:t>
            </a:r>
            <a:r>
              <a:rPr lang="en-US" sz="1800" i="1" dirty="0"/>
              <a:t>Interfaces</a:t>
            </a:r>
            <a:r>
              <a:rPr lang="en-US" sz="1800" dirty="0"/>
              <a:t> page that shows the new IPv4 address on the LAN interface. </a:t>
            </a:r>
          </a:p>
        </p:txBody>
      </p:sp>
    </p:spTree>
    <p:extLst>
      <p:ext uri="{BB962C8B-B14F-4D97-AF65-F5344CB8AC3E}">
        <p14:creationId xmlns:p14="http://schemas.microsoft.com/office/powerpoint/2010/main" val="2974324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95003-8246-4A57-81D6-30BCD64684EF}"/>
              </a:ext>
            </a:extLst>
          </p:cNvPr>
          <p:cNvSpPr>
            <a:spLocks noGrp="1"/>
          </p:cNvSpPr>
          <p:nvPr>
            <p:ph type="title"/>
          </p:nvPr>
        </p:nvSpPr>
        <p:spPr/>
        <p:txBody>
          <a:bodyPr/>
          <a:lstStyle/>
          <a:p>
            <a:r>
              <a:rPr lang="en-US" dirty="0"/>
              <a:t>Project 2</a:t>
            </a:r>
          </a:p>
        </p:txBody>
      </p:sp>
      <p:sp>
        <p:nvSpPr>
          <p:cNvPr id="3" name="Content Placeholder 2">
            <a:extLst>
              <a:ext uri="{FF2B5EF4-FFF2-40B4-BE49-F238E27FC236}">
                <a16:creationId xmlns:a16="http://schemas.microsoft.com/office/drawing/2014/main" id="{DAFE8F24-085E-4C94-84AB-7B35E032A32E}"/>
              </a:ext>
            </a:extLst>
          </p:cNvPr>
          <p:cNvSpPr>
            <a:spLocks noGrp="1"/>
          </p:cNvSpPr>
          <p:nvPr>
            <p:ph idx="1"/>
          </p:nvPr>
        </p:nvSpPr>
        <p:spPr/>
        <p:txBody>
          <a:bodyPr/>
          <a:lstStyle/>
          <a:p>
            <a:r>
              <a:rPr lang="en-US" dirty="0"/>
              <a:t>In this project </a:t>
            </a:r>
            <a:r>
              <a:rPr lang="en-US" dirty="0">
                <a:solidFill>
                  <a:srgbClr val="050505"/>
                </a:solidFill>
                <a:latin typeface="Arial" panose="020B0604020202020204" pitchFamily="34" charset="0"/>
              </a:rPr>
              <a:t>t</a:t>
            </a:r>
            <a:r>
              <a:rPr lang="en-US" b="0" i="0" dirty="0">
                <a:solidFill>
                  <a:srgbClr val="050505"/>
                </a:solidFill>
                <a:effectLst/>
                <a:latin typeface="Arial" panose="020B0604020202020204" pitchFamily="34" charset="0"/>
              </a:rPr>
              <a:t>he objective of this module is to test the connectivity among the two computers and SOHO Router.</a:t>
            </a:r>
            <a:endParaRPr lang="en-US" dirty="0"/>
          </a:p>
        </p:txBody>
      </p:sp>
    </p:spTree>
    <p:extLst>
      <p:ext uri="{BB962C8B-B14F-4D97-AF65-F5344CB8AC3E}">
        <p14:creationId xmlns:p14="http://schemas.microsoft.com/office/powerpoint/2010/main" val="3073126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520E31BD-913D-4207-9E84-D04AA1386DFA}"/>
              </a:ext>
            </a:extLst>
          </p:cNvPr>
          <p:cNvPicPr>
            <a:picLocks noGrp="1" noChangeAspect="1"/>
          </p:cNvPicPr>
          <p:nvPr>
            <p:ph idx="1"/>
          </p:nvPr>
        </p:nvPicPr>
        <p:blipFill>
          <a:blip r:embed="rId2"/>
          <a:stretch>
            <a:fillRect/>
          </a:stretch>
        </p:blipFill>
        <p:spPr>
          <a:xfrm>
            <a:off x="4495800" y="1923205"/>
            <a:ext cx="5410200" cy="3041752"/>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33600" y="2514600"/>
            <a:ext cx="2133600"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IPv4 address of the </a:t>
            </a:r>
            <a:r>
              <a:rPr lang="en-US" sz="1600" i="1" dirty="0"/>
              <a:t>Computer 1</a:t>
            </a:r>
            <a:r>
              <a:rPr lang="en-US" sz="1600" dirty="0"/>
              <a:t>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762000"/>
            <a:ext cx="2133600"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Dynamic IP Address Assignment</a:t>
            </a:r>
          </a:p>
        </p:txBody>
      </p:sp>
    </p:spTree>
    <p:extLst>
      <p:ext uri="{BB962C8B-B14F-4D97-AF65-F5344CB8AC3E}">
        <p14:creationId xmlns:p14="http://schemas.microsoft.com/office/powerpoint/2010/main" val="3783670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739D24A-F575-4490-A2F1-41E6A494F775}"/>
              </a:ext>
            </a:extLst>
          </p:cNvPr>
          <p:cNvPicPr>
            <a:picLocks noGrp="1" noChangeAspect="1"/>
          </p:cNvPicPr>
          <p:nvPr>
            <p:ph idx="1"/>
          </p:nvPr>
        </p:nvPicPr>
        <p:blipFill>
          <a:blip r:embed="rId2"/>
          <a:stretch>
            <a:fillRect/>
          </a:stretch>
        </p:blipFill>
        <p:spPr>
          <a:xfrm>
            <a:off x="4160204" y="2514601"/>
            <a:ext cx="6507797" cy="3658849"/>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33600" y="2514600"/>
            <a:ext cx="2133600"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IPv4 address of the </a:t>
            </a:r>
            <a:r>
              <a:rPr lang="en-US" sz="1600" i="1" dirty="0"/>
              <a:t>Computer 2</a:t>
            </a:r>
            <a:r>
              <a:rPr lang="en-US" sz="1600" dirty="0"/>
              <a:t>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762000"/>
            <a:ext cx="2133600"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a:t>Dynamic IP Address Assignment</a:t>
            </a:r>
            <a:endParaRPr lang="en-US" sz="2800" dirty="0"/>
          </a:p>
        </p:txBody>
      </p:sp>
    </p:spTree>
    <p:extLst>
      <p:ext uri="{BB962C8B-B14F-4D97-AF65-F5344CB8AC3E}">
        <p14:creationId xmlns:p14="http://schemas.microsoft.com/office/powerpoint/2010/main" val="3368285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648929" y="629266"/>
            <a:ext cx="3505495" cy="16223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kern="1200">
                <a:solidFill>
                  <a:schemeClr val="tx1"/>
                </a:solidFill>
                <a:latin typeface="+mj-lt"/>
                <a:ea typeface="+mj-ea"/>
                <a:cs typeface="+mj-cs"/>
              </a:rPr>
              <a:t>Connectivity Test</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648931" y="2438400"/>
            <a:ext cx="3505494" cy="37854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pPr>
            <a:r>
              <a:rPr lang="en-US" sz="2000"/>
              <a:t>This screenshot should show the connectivity tests between the </a:t>
            </a:r>
            <a:r>
              <a:rPr lang="en-US" sz="2000" i="1"/>
              <a:t>Computer 1</a:t>
            </a:r>
            <a:r>
              <a:rPr lang="en-US" sz="2000"/>
              <a:t> VM and the other two devices (i.e., the </a:t>
            </a:r>
            <a:r>
              <a:rPr lang="en-US" sz="2000" i="1"/>
              <a:t>SOHO Router </a:t>
            </a:r>
            <a:r>
              <a:rPr lang="en-US" sz="2000"/>
              <a:t>VM and </a:t>
            </a:r>
            <a:r>
              <a:rPr lang="en-US" sz="2000" i="1"/>
              <a:t>Computer 2</a:t>
            </a:r>
            <a:r>
              <a:rPr lang="en-US" sz="2000"/>
              <a:t> VM).</a:t>
            </a:r>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25909097-9936-4AB8-8079-17F191E70833}"/>
              </a:ext>
            </a:extLst>
          </p:cNvPr>
          <p:cNvPicPr>
            <a:picLocks noGrp="1" noChangeAspect="1"/>
          </p:cNvPicPr>
          <p:nvPr>
            <p:ph idx="1"/>
          </p:nvPr>
        </p:nvPicPr>
        <p:blipFill rotWithShape="1">
          <a:blip r:embed="rId2"/>
          <a:srcRect t="11471" b="16388"/>
          <a:stretch/>
        </p:blipFill>
        <p:spPr>
          <a:xfrm>
            <a:off x="5405862" y="2206076"/>
            <a:ext cx="6019331" cy="2442602"/>
          </a:xfrm>
          <a:prstGeom prst="rect">
            <a:avLst/>
          </a:prstGeom>
          <a:effectLst/>
        </p:spPr>
      </p:pic>
    </p:spTree>
    <p:extLst>
      <p:ext uri="{BB962C8B-B14F-4D97-AF65-F5344CB8AC3E}">
        <p14:creationId xmlns:p14="http://schemas.microsoft.com/office/powerpoint/2010/main" val="1414323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841</Words>
  <Application>Microsoft Office PowerPoint</Application>
  <PresentationFormat>Widescreen</PresentationFormat>
  <Paragraphs>72</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NETW 191 Final</vt:lpstr>
      <vt:lpstr>Introduction</vt:lpstr>
      <vt:lpstr>Project 1</vt:lpstr>
      <vt:lpstr>PowerPoint Presentation</vt:lpstr>
      <vt:lpstr>PowerPoint Presentation</vt:lpstr>
      <vt:lpstr>Project 2</vt:lpstr>
      <vt:lpstr>PowerPoint Presentation</vt:lpstr>
      <vt:lpstr>PowerPoint Presentation</vt:lpstr>
      <vt:lpstr>PowerPoint Presentation</vt:lpstr>
      <vt:lpstr>PowerPoint Presentation</vt:lpstr>
      <vt:lpstr>Project 3</vt:lpstr>
      <vt:lpstr>PowerPoint Presentation</vt:lpstr>
      <vt:lpstr>PowerPoint Presentation</vt:lpstr>
      <vt:lpstr>PowerPoint Presentation</vt:lpstr>
      <vt:lpstr>Project 4</vt:lpstr>
      <vt:lpstr>PowerPoint Presentation</vt:lpstr>
      <vt:lpstr>Project 5</vt:lpstr>
      <vt:lpstr>PowerPoint Presentation</vt:lpstr>
      <vt:lpstr>PowerPoint Presentation</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 191 Final</dc:title>
  <dc:creator>callwilliam9@gmail.com</dc:creator>
  <cp:lastModifiedBy>callwilliam9@gmail.com</cp:lastModifiedBy>
  <cp:revision>1</cp:revision>
  <dcterms:created xsi:type="dcterms:W3CDTF">2022-02-15T01:12:04Z</dcterms:created>
  <dcterms:modified xsi:type="dcterms:W3CDTF">2022-02-20T19:25:53Z</dcterms:modified>
</cp:coreProperties>
</file>